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65" r:id="rId2"/>
    <p:sldId id="259" r:id="rId3"/>
    <p:sldId id="260" r:id="rId4"/>
    <p:sldId id="261" r:id="rId5"/>
    <p:sldId id="262" r:id="rId6"/>
    <p:sldId id="267" r:id="rId7"/>
    <p:sldId id="264" r:id="rId8"/>
    <p:sldId id="268" r:id="rId9"/>
    <p:sldId id="270" r:id="rId10"/>
    <p:sldId id="273" r:id="rId11"/>
    <p:sldId id="272" r:id="rId12"/>
    <p:sldId id="271" r:id="rId13"/>
    <p:sldId id="269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692A0-C2E4-45B3-B9AA-A6D60F5C75A4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21C651-01F7-48C4-A8EA-BD177B2E344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18C0A60-19B1-4C62-8617-9778FF679E64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 eaLnBrk="1" hangingPunct="1"/>
            <a:fld id="{A6856FDF-FAD8-490D-B3E7-F2E75A68A4B8}" type="slidenum">
              <a:rPr lang="en-US" sz="1200"/>
              <a:pPr algn="r" eaLnBrk="1" hangingPunct="1"/>
              <a:t>1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8C7977-A722-4A7A-A56C-F83A5694950F}" type="datetimeFigureOut">
              <a:rPr lang="en-US" smtClean="0"/>
              <a:pPr/>
              <a:t>4/20/2021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AC1C-4F48-4312-AD1A-00A4DC5C78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Ca%20Nhac\thieu%20nhi%20xuan\MuaXuan(HoangVanYen).mp3" TargetMode="External"/><Relationship Id="rId6" Type="http://schemas.openxmlformats.org/officeDocument/2006/relationships/image" Target="../media/image3.gif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audio" Target="file:///E:\THANH\tr&#242;%20ch&#417;i%20&#244;%20c&#7917;a%20b&#237;%20m&#7853;t\Saj.wav" TargetMode="External"/><Relationship Id="rId1" Type="http://schemas.openxmlformats.org/officeDocument/2006/relationships/audio" Target="file:///E:\THANH\tr&#242;%20ch&#417;i%20&#244;%20c&#7917;a%20b&#237;%20m&#7853;t\Dug.wav" TargetMode="Externa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 txBox="1">
            <a:spLocks noChangeArrowheads="1"/>
          </p:cNvSpPr>
          <p:nvPr/>
        </p:nvSpPr>
        <p:spPr bwMode="auto">
          <a:xfrm>
            <a:off x="2971800" y="457200"/>
            <a:ext cx="5638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vi-VN" sz="2000">
              <a:latin typeface=".VnTime" pitchFamily="34" charset="0"/>
            </a:endParaRPr>
          </a:p>
        </p:txBody>
      </p:sp>
      <p:sp>
        <p:nvSpPr>
          <p:cNvPr id="3075" name="Line 7"/>
          <p:cNvSpPr>
            <a:spLocks noChangeShapeType="1"/>
          </p:cNvSpPr>
          <p:nvPr/>
        </p:nvSpPr>
        <p:spPr bwMode="auto">
          <a:xfrm>
            <a:off x="9144000" y="228600"/>
            <a:ext cx="0" cy="32004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6" name="Line 8"/>
          <p:cNvSpPr>
            <a:spLocks noChangeShapeType="1"/>
          </p:cNvSpPr>
          <p:nvPr/>
        </p:nvSpPr>
        <p:spPr bwMode="auto">
          <a:xfrm>
            <a:off x="0" y="228600"/>
            <a:ext cx="0" cy="6324600"/>
          </a:xfrm>
          <a:prstGeom prst="line">
            <a:avLst/>
          </a:prstGeom>
          <a:noFill/>
          <a:ln w="38100" cmpd="dbl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077" name="Text Box 12"/>
          <p:cNvSpPr txBox="1">
            <a:spLocks noChangeArrowheads="1"/>
          </p:cNvSpPr>
          <p:nvPr/>
        </p:nvSpPr>
        <p:spPr bwMode="auto">
          <a:xfrm>
            <a:off x="1600200" y="4648200"/>
            <a:ext cx="69342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Giáo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viên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: 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Nguyễn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Thị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</a:rPr>
              <a:t>Dân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Độ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    :    5 – 6 </a:t>
            </a:r>
            <a:r>
              <a:rPr lang="en-US" sz="2800" b="1" dirty="0" err="1">
                <a:solidFill>
                  <a:srgbClr val="FF0000"/>
                </a:solidFill>
                <a:latin typeface="Times New Roman" pitchFamily="18" charset="0"/>
              </a:rPr>
              <a:t>tuổi</a:t>
            </a:r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vi-VN" sz="14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  <p:pic>
        <p:nvPicPr>
          <p:cNvPr id="3078" name="Picture 18" descr="den d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19" descr="den day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0800000">
            <a:off x="228600" y="6096000"/>
            <a:ext cx="9144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0" name="Picture 20" descr="hoa li t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3581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21" descr="hoa li t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7620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2" name="Picture 22" descr="hoa li t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6858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3" name="Picture 23" descr="hoa li ti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82000" y="34290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" descr="CAT440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6477000" y="3962400"/>
            <a:ext cx="3600450" cy="240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5" name="WordArt 15"/>
          <p:cNvSpPr>
            <a:spLocks noChangeArrowheads="1" noChangeShapeType="1" noTextEdit="1"/>
          </p:cNvSpPr>
          <p:nvPr/>
        </p:nvSpPr>
        <p:spPr bwMode="auto">
          <a:xfrm>
            <a:off x="838200" y="2286000"/>
            <a:ext cx="7534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ln w="9525">
                  <a:noFill/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LĨNH VỰC PHÁT TRIỂN NGÔN NGỮ</a:t>
            </a:r>
          </a:p>
        </p:txBody>
      </p:sp>
      <p:sp>
        <p:nvSpPr>
          <p:cNvPr id="3086" name="WordArt 16"/>
          <p:cNvSpPr>
            <a:spLocks noChangeArrowheads="1" noChangeShapeType="1" noTextEdit="1"/>
          </p:cNvSpPr>
          <p:nvPr/>
        </p:nvSpPr>
        <p:spPr bwMode="auto">
          <a:xfrm>
            <a:off x="1600200" y="3124200"/>
            <a:ext cx="5638800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Đề tài: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Trò</a:t>
            </a:r>
            <a:r>
              <a:rPr lang="en-US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chơi</a:t>
            </a:r>
            <a:r>
              <a:rPr lang="vi-VN" sz="3600" kern="10" dirty="0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vi-VN" sz="3600" kern="10" dirty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chữ cái: </a:t>
            </a:r>
            <a:r>
              <a:rPr lang="en-US" sz="3600" kern="10" dirty="0" err="1" smtClean="0">
                <a:ln w="9525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g,y,p,q,s,x</a:t>
            </a:r>
            <a:endParaRPr lang="en-US" sz="3600" kern="10" dirty="0">
              <a:ln w="9525">
                <a:solidFill>
                  <a:srgbClr val="FF0000"/>
                </a:solidFill>
                <a:round/>
                <a:headEnd/>
                <a:tailEnd/>
              </a:ln>
              <a:solidFill>
                <a:srgbClr val="CC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16753" name="MuaXuan(HoangVanYen).mp3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200" y="4648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8" name="WordArt 19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7915275" cy="1285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PHÒNG GIÁO DỤC VÀ ĐÀO TẠO HUYỆN GIA LÂM</a:t>
            </a:r>
          </a:p>
          <a:p>
            <a:pPr algn="ctr"/>
            <a:r>
              <a:rPr lang="vi-VN" sz="3600" kern="10">
                <a:ln w="9525">
                  <a:noFill/>
                  <a:round/>
                  <a:headEnd/>
                  <a:tailEnd/>
                </a:ln>
                <a:solidFill>
                  <a:srgbClr val="CC00CC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Trường mầm non Dương Hà</a:t>
            </a:r>
            <a:endParaRPr lang="en-US" sz="3600" kern="10">
              <a:ln w="9525">
                <a:noFill/>
                <a:round/>
                <a:headEnd/>
                <a:tailEnd/>
              </a:ln>
              <a:solidFill>
                <a:srgbClr val="CC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3089" name="WordArt 20"/>
          <p:cNvSpPr>
            <a:spLocks noChangeArrowheads="1" noChangeShapeType="1" noTextEdit="1"/>
          </p:cNvSpPr>
          <p:nvPr/>
        </p:nvSpPr>
        <p:spPr bwMode="auto">
          <a:xfrm>
            <a:off x="685800" y="2209800"/>
            <a:ext cx="7534275" cy="5238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en-US" sz="3600" kern="10" dirty="0">
              <a:ln w="9525">
                <a:noFill/>
                <a:round/>
                <a:headEnd/>
                <a:tailEnd/>
              </a:ln>
              <a:solidFill>
                <a:srgbClr val="CC00CC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>
    <p:zoom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67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4483" fill="hold"/>
                                        <p:tgtEl>
                                          <p:spTgt spid="11675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6753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6753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8" name="Picture 4" descr="C:\Users\Admin\Desktop\tải xuống (1)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5814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57200" y="3962400"/>
            <a:ext cx="5029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chim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sÎ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5562600"/>
            <a:ext cx="3886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chim</a:t>
            </a:r>
            <a:r>
              <a:rPr lang="en-US" sz="6000" b="1" dirty="0" smtClean="0">
                <a:latin typeface=".VnAvant" pitchFamily="34" charset="0"/>
              </a:rPr>
              <a:t> …Î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153400" y="35814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p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924800" y="51816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045 0.03677 C -0.05434 0.03446 -0.06806 0.03053 -0.08195 0.02844 C -0.08854 0.02613 -0.09532 0.02451 -0.10191 0.02243 C -0.1132 0.01249 -0.12882 0.00485 -0.14202 0.00185 C -0.15782 -0.01041 -0.17518 -0.01203 -0.19115 -0.02267 C -0.20764 -0.03354 -0.22587 -0.04047 -0.24358 -0.04741 C -0.25955 -0.05389 -0.27466 -0.06129 -0.29115 -0.06383 C -0.30573 -0.06869 -0.32084 -0.07146 -0.33577 -0.07401 C -0.37014 -0.07331 -0.40452 -0.07331 -0.43889 -0.07193 C -0.4507 -0.07146 -0.44236 -0.06961 -0.45122 -0.06776 C -0.4717 -0.06337 -0.49202 -0.05666 -0.51268 -0.05342 C -0.53073 -0.04764 -0.54966 -0.0407 -0.56511 -0.02683 C -0.56858 -0.01989 -0.5724 -0.01827 -0.57431 -0.01041 C -0.57379 -0.00301 -0.57379 0.00462 -0.57275 0.01202 C -0.57222 0.01619 -0.56962 0.02428 -0.56962 0.02428 C -0.56962 0.02474 -0.56754 0.04579 -0.56667 0.04695 C -0.5658 0.0481 -0.56459 0.04556 -0.56354 0.04486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 descr="C:\Users\Admin\Desktop\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03860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0" y="4038600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c©y</a:t>
            </a:r>
            <a:r>
              <a:rPr lang="en-US" sz="6000" b="1" dirty="0" smtClean="0">
                <a:solidFill>
                  <a:srgbClr val="00B0F0"/>
                </a:solidFill>
                <a:latin typeface=".VnAvant" pitchFamily="34" charset="0"/>
              </a:rPr>
              <a:t>  </a:t>
            </a:r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xÊu</a:t>
            </a:r>
            <a:r>
              <a:rPr lang="en-US" sz="60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hæ</a:t>
            </a:r>
            <a:endParaRPr lang="en-US" sz="60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486400"/>
            <a:ext cx="6477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c©y</a:t>
            </a:r>
            <a:r>
              <a:rPr lang="en-US" sz="6000" b="1" dirty="0" smtClean="0">
                <a:solidFill>
                  <a:srgbClr val="00B0F0"/>
                </a:solidFill>
                <a:latin typeface=".VnAvant" pitchFamily="34" charset="0"/>
              </a:rPr>
              <a:t> …</a:t>
            </a:r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Êu</a:t>
            </a:r>
            <a:r>
              <a:rPr lang="en-US" sz="6000" b="1" dirty="0" smtClean="0">
                <a:solidFill>
                  <a:srgbClr val="00B0F0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00B0F0"/>
                </a:solidFill>
                <a:latin typeface=".VnAvant" pitchFamily="34" charset="0"/>
              </a:rPr>
              <a:t>hæ</a:t>
            </a:r>
            <a:endParaRPr lang="en-US" sz="6000" b="1" dirty="0">
              <a:solidFill>
                <a:srgbClr val="00B0F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72400" y="40386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o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848600" y="5638800"/>
            <a:ext cx="76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556 0.0192 C -0.06702 -0.00069 -0.07813 -0.01873 -0.09566 -0.02983 C -0.09879 -0.03399 -0.1007 -0.03769 -0.10486 -0.04024 C -0.10886 -0.04255 -0.11354 -0.04301 -0.11719 -0.04625 C -0.13004 -0.05804 -0.14844 -0.06059 -0.16337 -0.06267 C -0.17535 -0.06822 -0.18767 -0.07123 -0.20017 -0.07308 C -0.20799 -0.07608 -0.2132 -0.0777 -0.2217 -0.07909 C -0.23212 -0.08372 -0.2434 -0.0851 -0.25399 -0.08742 C -0.28646 -0.10384 -0.32083 -0.11632 -0.35556 -0.12211 C -0.38663 -0.13598 -0.44045 -0.12627 -0.47708 -0.12835 C -0.5342 -0.12719 -0.56077 -0.12881 -0.60642 -0.12002 C -0.61875 -0.11424 -0.59983 -0.1228 -0.62014 -0.11609 C -0.62847 -0.11332 -0.63577 -0.10846 -0.64323 -0.1036 C -0.65729 -0.09435 -0.63455 -0.10569 -0.65712 -0.09551 C -0.65868 -0.09482 -0.66181 -0.09343 -0.66181 -0.09343 C -0.66632 -0.08742 -0.66892 -0.08302 -0.67101 -0.07493 C -0.66945 -0.01873 -0.67917 -0.03261 -0.66788 -0.01757 " pathEditMode="relative" ptsTypes="ffffffffffffffffA">
                                      <p:cBhvr>
                                        <p:cTn id="6" dur="2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Users\Admin\Desktop\040718mutct71525462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37337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572000" y="37338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qu</a:t>
            </a:r>
            <a:r>
              <a:rPr lang="en-US" sz="6000" b="1" dirty="0" smtClean="0">
                <a:latin typeface=".VnAvant" pitchFamily="34" charset="0"/>
              </a:rPr>
              <a:t>¶ </a:t>
            </a:r>
            <a:r>
              <a:rPr lang="en-US" sz="6000" b="1" dirty="0" err="1" smtClean="0">
                <a:latin typeface=".VnAvant" pitchFamily="34" charset="0"/>
              </a:rPr>
              <a:t>sÊu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0" y="5105400"/>
            <a:ext cx="5562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qu</a:t>
            </a:r>
            <a:r>
              <a:rPr lang="en-US" sz="6000" b="1" dirty="0" smtClean="0">
                <a:latin typeface=".VnAvant" pitchFamily="34" charset="0"/>
              </a:rPr>
              <a:t>¶ …</a:t>
            </a:r>
            <a:r>
              <a:rPr lang="en-US" sz="6000" b="1" dirty="0" err="1" smtClean="0">
                <a:latin typeface=".VnAvant" pitchFamily="34" charset="0"/>
              </a:rPr>
              <a:t>Êu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2000" y="56388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a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66800" y="4267200"/>
            <a:ext cx="533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0.037 C 0.0323 0.03978 0.03542 0.04256 0.03855 0.04533 C 0.04011 0.04672 0.04306 0.04926 0.04306 0.04949 C 0.04566 0.0599 0.04254 0.0525 0.04931 0.05759 C 0.05816 0.06406 0.06389 0.07285 0.07379 0.07586 C 0.08073 0.08048 0.08473 0.08418 0.09236 0.08626 C 0.09827 0.09158 0.10382 0.09343 0.11077 0.09644 C 0.11233 0.09713 0.11545 0.09852 0.11545 0.09875 C 0.16424 0.09783 0.21285 0.09783 0.26164 0.09644 C 0.27552 0.09598 0.30313 0.09043 0.30313 0.09066 C 0.33351 0.08025 0.3658 0.08141 0.3967 0.08002 C 0.4257 0.07054 0.45625 0.07031 0.48438 0.05759 C 0.53056 0.05898 0.54514 0.04949 0.57535 0.07586 C 0.57743 0.08002 0.58039 0.08372 0.5816 0.08835 C 0.58212 0.09043 0.58247 0.09251 0.58316 0.09436 C 0.5849 0.09852 0.58924 0.10662 0.58924 0.10685 C 0.59271 0.12049 0.5908 0.11517 0.59393 0.12304 " pathEditMode="relative" rAng="0" ptsTypes="ffffffffffffffff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2" y="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201613" y="4608513"/>
            <a:ext cx="44958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…e </a:t>
            </a: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đap</a:t>
            </a:r>
            <a:endParaRPr lang="en-US" sz="6000" b="1" dirty="0">
              <a:solidFill>
                <a:srgbClr val="6666FF"/>
              </a:solidFill>
              <a:latin typeface=".VnAvant" pitchFamily="34" charset="0"/>
            </a:endParaRP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01613" y="3722688"/>
            <a:ext cx="4038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 </a:t>
            </a: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xe</a:t>
            </a: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đap</a:t>
            </a:r>
            <a:endParaRPr lang="en-US" sz="6000" b="1" dirty="0">
              <a:solidFill>
                <a:srgbClr val="6666FF"/>
              </a:solidFill>
              <a:latin typeface=".VnAvant" pitchFamily="34" charset="0"/>
            </a:endParaRPr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4954588" y="4637088"/>
            <a:ext cx="441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FontTx/>
              <a:buNone/>
            </a:pP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hoa</a:t>
            </a: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…en</a:t>
            </a:r>
            <a:endParaRPr lang="en-US" sz="6000" b="1" dirty="0">
              <a:solidFill>
                <a:srgbClr val="6666FF"/>
              </a:solidFill>
              <a:latin typeface=".VnAvant" pitchFamily="34" charset="0"/>
            </a:endParaRPr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4697413" y="3586163"/>
            <a:ext cx="4419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hoa</a:t>
            </a: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 </a:t>
            </a:r>
            <a:r>
              <a:rPr lang="en-US" sz="6000" b="1" dirty="0" err="1" smtClean="0">
                <a:solidFill>
                  <a:srgbClr val="6666FF"/>
                </a:solidFill>
                <a:latin typeface=".VnAvant" pitchFamily="34" charset="0"/>
              </a:rPr>
              <a:t>sen</a:t>
            </a:r>
            <a:r>
              <a:rPr lang="en-US" sz="6000" b="1" dirty="0" smtClean="0">
                <a:solidFill>
                  <a:srgbClr val="6666FF"/>
                </a:solidFill>
                <a:latin typeface=".VnAvant" pitchFamily="34" charset="0"/>
              </a:rPr>
              <a:t> </a:t>
            </a:r>
            <a:endParaRPr lang="en-US" sz="6000" b="1" dirty="0">
              <a:solidFill>
                <a:srgbClr val="6666FF"/>
              </a:solidFill>
              <a:latin typeface=".VnAvant" pitchFamily="34" charset="0"/>
            </a:endParaRPr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2252663" y="227013"/>
            <a:ext cx="4889500" cy="460375"/>
          </a:xfrm>
          <a:prstGeom prst="rect">
            <a:avLst/>
          </a:prstGeom>
          <a:solidFill>
            <a:srgbClr val="FFFF66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en-US" sz="2400" b="1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Điền chữ còn thiếu</a:t>
            </a:r>
          </a:p>
        </p:txBody>
      </p:sp>
      <p:pic>
        <p:nvPicPr>
          <p:cNvPr id="82961" name="Du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72390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62" name="Dug.wav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708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963" name="Saj.wav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73152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838200"/>
            <a:ext cx="4495800" cy="2971800"/>
          </a:xfrm>
          <a:prstGeom prst="rect">
            <a:avLst/>
          </a:prstGeom>
          <a:noFill/>
        </p:spPr>
      </p:pic>
      <p:pic>
        <p:nvPicPr>
          <p:cNvPr id="1027" name="Picture 3" descr="C:\Users\Admin\Desktop\2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8200" y="838200"/>
            <a:ext cx="4267200" cy="27432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505200" y="5562600"/>
            <a:ext cx="38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343400" y="55626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solidFill>
                  <a:srgbClr val="FF0000"/>
                </a:solidFill>
                <a:latin typeface=".VnAvant" pitchFamily="34" charset="0"/>
              </a:rPr>
              <a:t>i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5562600"/>
            <a:ext cx="457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040" fill="hold"/>
                                        <p:tgtEl>
                                          <p:spTgt spid="8296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4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3040" fill="hold"/>
                                        <p:tgtEl>
                                          <p:spTgt spid="8296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5.52266E-6 C -0.0224 0.00671 0.00139 5.52266E-6 -0.05382 0.00394 C -0.08125 0.00579 -0.10781 0.00903 -0.13542 0.01018 C -0.18576 0.01712 -0.15712 0.01388 -0.26146 0.01018 C -0.26701 0.00995 -0.27431 0.00232 -0.28003 5.52266E-6 C -0.28351 -0.00693 -0.28819 -0.01225 -0.29236 -0.01849 C -0.29531 -0.02266 -0.30156 -0.03075 -0.30156 -0.03075 C -0.30365 -0.03908 -0.30521 -0.04255 -0.31076 -0.04717 C -0.31875 -0.06313 -0.30868 -0.04463 -0.3184 -0.05758 C -0.32118 -0.06128 -0.32344 -0.06614 -0.32622 -0.06984 C -0.32899 -0.08047 -0.32691 -0.074 -0.33385 -0.08834 C -0.3401 -0.10129 -0.33993 -0.12349 -0.33993 -0.13737 " pathEditMode="relative" ptsTypes="fffffffffffA">
                                      <p:cBhvr>
                                        <p:cTn id="13" dur="2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74 0.02498 C 0.01198 0.02729 0.02135 0.03076 0.03108 0.03516 C 0.03837 0.04186 0.03264 0.0377 0.04184 0.0414 C 0.04497 0.04256 0.05104 0.04556 0.05104 0.04579 C 0.07292 0.04417 0.0783 0.04325 0.09566 0.03932 C 0.10573 0.03469 0.11736 0.03284 0.12795 0.03122 C 0.13559 0.02775 0.14583 0.0266 0.1526 0.02082 C 0.15851 0.01573 0.15538 0.01758 0.16181 0.0148 C 0.16424 0.00532 0.16649 0.00787 0.17257 0.00232 C 0.17431 -0.00416 0.18021 -0.01595 0.18021 -0.01572 C 0.18073 -0.01804 0.18108 -0.02035 0.18177 -0.0222 C 0.18264 -0.02428 0.1842 -0.0259 0.1849 -0.02821 C 0.18785 -0.03746 0.18976 -0.04648 0.1941 -0.05504 C 0.19583 -0.0636 0.19722 -0.07354 0.20017 -0.08163 C 0.20104 -0.08372 0.20313 -0.0851 0.2033 -0.08765 C 0.20417 -0.10129 0.2033 -0.11517 0.2033 -0.12881 " pathEditMode="relative" rAng="0" ptsTypes="fffffffffffffffA">
                                      <p:cBhvr>
                                        <p:cTn id="17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1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61"/>
                </p:tgtEl>
              </p:cMediaNode>
            </p:audio>
            <p:audio>
              <p:cMediaNode>
                <p:cTn id="1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62"/>
                </p:tgtEl>
              </p:cMediaNode>
            </p:audio>
            <p:audio>
              <p:cMediaNode>
                <p:cTn id="2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2963"/>
                </p:tgtEl>
              </p:cMediaNode>
            </p:audio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5:Thi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xem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1" descr="hoa li t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55297">
            <a:off x="8125821" y="-78882"/>
            <a:ext cx="1123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22083">
            <a:off x="936293" y="-831569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7436116" y="-787384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443638">
            <a:off x="6881728" y="5090826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808063">
            <a:off x="1560004" y="5179923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89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8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9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89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8900" dirty="0" err="1" smtClean="0"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8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900" dirty="0" err="1" smtClean="0">
                <a:latin typeface="Times New Roman" pitchFamily="18" charset="0"/>
                <a:cs typeface="Times New Roman" pitchFamily="18" charset="0"/>
              </a:rPr>
              <a:t>tinh</a:t>
            </a:r>
            <a:r>
              <a:rPr lang="en-US" sz="8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8900" dirty="0" err="1" smtClean="0">
                <a:latin typeface="Times New Roman" pitchFamily="18" charset="0"/>
                <a:cs typeface="Times New Roman" pitchFamily="18" charset="0"/>
              </a:rPr>
              <a:t>mắt</a:t>
            </a:r>
            <a:endParaRPr lang="en-US" sz="8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1" descr="hoa li t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905625" y="5000625"/>
            <a:ext cx="1123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34400" y="4419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5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16002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95400" y="-914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7467600" y="-914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19" descr="1418014dlefhz18lc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438311" flipH="1">
            <a:off x="1485013" y="5595240"/>
            <a:ext cx="74295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39150" y="4191000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1438275" y="-981075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228600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4191000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439150" y="381000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 flipH="1">
            <a:off x="7229475" y="-981075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1418014dlefhz18lc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 flipH="1">
            <a:off x="7153275" y="5172075"/>
            <a:ext cx="70485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11"/>
          <p:cNvSpPr/>
          <p:nvPr/>
        </p:nvSpPr>
        <p:spPr>
          <a:xfrm>
            <a:off x="3429000" y="10668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.VnAvant" pitchFamily="34" charset="0"/>
              </a:rPr>
              <a:t>g</a:t>
            </a:r>
            <a:endParaRPr lang="en-US" sz="20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352800" y="11430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B050"/>
                </a:solidFill>
                <a:latin typeface=".VnAvant" pitchFamily="34" charset="0"/>
              </a:rPr>
              <a:t>p</a:t>
            </a:r>
            <a:endParaRPr lang="en-US" sz="20000" b="1" dirty="0">
              <a:solidFill>
                <a:srgbClr val="00B050"/>
              </a:solidFill>
              <a:latin typeface=".VnAvant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352800" y="12954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.VnAvant" pitchFamily="34" charset="0"/>
              </a:rPr>
              <a:t>q</a:t>
            </a:r>
            <a:endParaRPr lang="en-US" sz="20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505200" y="1295400"/>
            <a:ext cx="1672253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.VnAvant" pitchFamily="34" charset="0"/>
              </a:rPr>
              <a:t>y</a:t>
            </a:r>
            <a:endParaRPr lang="en-US" sz="20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3276600" y="12192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chemeClr val="accent2">
                    <a:lumMod val="75000"/>
                  </a:schemeClr>
                </a:solidFill>
                <a:latin typeface=".VnAvant" pitchFamily="34" charset="0"/>
              </a:rPr>
              <a:t>q</a:t>
            </a:r>
            <a:endParaRPr lang="en-US" sz="20000" b="1" dirty="0">
              <a:solidFill>
                <a:schemeClr val="accent2">
                  <a:lumMod val="75000"/>
                </a:schemeClr>
              </a:solidFill>
              <a:latin typeface=".VnAvant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00400" y="16764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.VnAvant" pitchFamily="34" charset="0"/>
              </a:rPr>
              <a:t>p</a:t>
            </a:r>
            <a:endParaRPr lang="en-US" sz="20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3352800" y="1828800"/>
            <a:ext cx="162095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2060"/>
                </a:solidFill>
                <a:latin typeface=".VnAvant" pitchFamily="34" charset="0"/>
              </a:rPr>
              <a:t>x</a:t>
            </a:r>
            <a:endParaRPr lang="en-US" sz="20000" b="1" dirty="0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429000" y="1143000"/>
            <a:ext cx="1877437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.VnAvant" pitchFamily="34" charset="0"/>
              </a:rPr>
              <a:t>g</a:t>
            </a:r>
            <a:endParaRPr lang="en-US" sz="20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33800" y="1295400"/>
            <a:ext cx="131318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FF0000"/>
                </a:solidFill>
                <a:latin typeface=".VnAvant" pitchFamily="34" charset="0"/>
              </a:rPr>
              <a:t>s</a:t>
            </a:r>
            <a:endParaRPr lang="en-US" sz="20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3886200" y="1524000"/>
            <a:ext cx="1672253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rgbClr val="0000FF"/>
                </a:solidFill>
                <a:latin typeface=".VnAvant" pitchFamily="34" charset="0"/>
              </a:rPr>
              <a:t>y</a:t>
            </a:r>
            <a:endParaRPr lang="en-US" sz="20000" b="1" dirty="0">
              <a:solidFill>
                <a:srgbClr val="0000FF"/>
              </a:solidFill>
              <a:latin typeface=".VnAvant" pitchFamily="34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581400" y="1524000"/>
            <a:ext cx="1313180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0" b="1" dirty="0" smtClean="0">
                <a:solidFill>
                  <a:schemeClr val="accent2">
                    <a:lumMod val="75000"/>
                  </a:schemeClr>
                </a:solidFill>
                <a:latin typeface=".VnAvant" pitchFamily="34" charset="0"/>
              </a:rPr>
              <a:t>s</a:t>
            </a:r>
            <a:endParaRPr lang="en-US" sz="20000" b="1" dirty="0">
              <a:solidFill>
                <a:schemeClr val="accent2">
                  <a:lumMod val="75000"/>
                </a:schemeClr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1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1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1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1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1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1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1" dur="500"/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3622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Ai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hơn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1" descr="hoa li t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229600" y="0"/>
            <a:ext cx="1123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295400" y="-914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4478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629400" y="-914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8580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Thả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dích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dắc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hoa li t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11959">
            <a:off x="8034582" y="69043"/>
            <a:ext cx="1123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397521">
            <a:off x="934141" y="-106924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934200" y="-9144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9342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3716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F2ACE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8000">
              <a:solidFill>
                <a:schemeClr val="accent2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587" name="Text Box 3"/>
          <p:cNvSpPr txBox="1">
            <a:spLocks noChangeArrowheads="1"/>
          </p:cNvSpPr>
          <p:nvPr/>
        </p:nvSpPr>
        <p:spPr bwMode="auto">
          <a:xfrm>
            <a:off x="120650" y="381000"/>
            <a:ext cx="9023350" cy="1433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*</a:t>
            </a:r>
            <a:r>
              <a:rPr lang="en-US" sz="3200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Trß ch¬i 3</a:t>
            </a:r>
            <a:r>
              <a:rPr lang="en-US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: </a:t>
            </a:r>
            <a:r>
              <a:rPr lang="en-US" sz="3600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Th¶</a:t>
            </a:r>
            <a:r>
              <a:rPr lang="en-US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  </a:t>
            </a:r>
            <a:r>
              <a:rPr lang="en-US" sz="4000" b="1">
                <a:solidFill>
                  <a:srgbClr val="0000CC"/>
                </a:solidFill>
                <a:latin typeface=".VnAvant" pitchFamily="34" charset="0"/>
                <a:cs typeface="Arial" charset="0"/>
              </a:rPr>
              <a:t>ZÝc z¾c.</a:t>
            </a:r>
          </a:p>
          <a:p>
            <a:pPr algn="ctr" eaLnBrk="1" hangingPunct="1"/>
            <a:endParaRPr lang="en-US" sz="2800" b="1">
              <a:latin typeface=".VnAvant" pitchFamily="34" charset="0"/>
              <a:cs typeface="Arial" charset="0"/>
            </a:endParaRPr>
          </a:p>
          <a:p>
            <a:pPr eaLnBrk="1" hangingPunct="1"/>
            <a:endParaRPr lang="en-US" sz="2000" b="1">
              <a:latin typeface=".VnAvant" pitchFamily="34" charset="0"/>
              <a:cs typeface="Arial" charset="0"/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-114300" y="1066800"/>
            <a:ext cx="9144000" cy="5715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9461" name="Line 5"/>
          <p:cNvSpPr>
            <a:spLocks noChangeShapeType="1"/>
          </p:cNvSpPr>
          <p:nvPr/>
        </p:nvSpPr>
        <p:spPr bwMode="auto">
          <a:xfrm>
            <a:off x="533400" y="1143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2" name="Line 6"/>
          <p:cNvSpPr>
            <a:spLocks noChangeShapeType="1"/>
          </p:cNvSpPr>
          <p:nvPr/>
        </p:nvSpPr>
        <p:spPr bwMode="auto">
          <a:xfrm>
            <a:off x="3276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36576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4038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>
            <a:off x="4419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8768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>
            <a:off x="5334000" y="1066800"/>
            <a:ext cx="7620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7150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61722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0" name="Line 14"/>
          <p:cNvSpPr>
            <a:spLocks noChangeShapeType="1"/>
          </p:cNvSpPr>
          <p:nvPr/>
        </p:nvSpPr>
        <p:spPr bwMode="auto">
          <a:xfrm>
            <a:off x="66294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1" name="Line 15"/>
          <p:cNvSpPr>
            <a:spLocks noChangeShapeType="1"/>
          </p:cNvSpPr>
          <p:nvPr/>
        </p:nvSpPr>
        <p:spPr bwMode="auto">
          <a:xfrm>
            <a:off x="7086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2" name="Line 16"/>
          <p:cNvSpPr>
            <a:spLocks noChangeShapeType="1"/>
          </p:cNvSpPr>
          <p:nvPr/>
        </p:nvSpPr>
        <p:spPr bwMode="auto">
          <a:xfrm>
            <a:off x="74676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3" name="Line 17"/>
          <p:cNvSpPr>
            <a:spLocks noChangeShapeType="1"/>
          </p:cNvSpPr>
          <p:nvPr/>
        </p:nvSpPr>
        <p:spPr bwMode="auto">
          <a:xfrm>
            <a:off x="7848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8229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5" name="Line 19"/>
          <p:cNvSpPr>
            <a:spLocks noChangeShapeType="1"/>
          </p:cNvSpPr>
          <p:nvPr/>
        </p:nvSpPr>
        <p:spPr bwMode="auto">
          <a:xfrm>
            <a:off x="8610600" y="1066800"/>
            <a:ext cx="7620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6" name="Line 20"/>
          <p:cNvSpPr>
            <a:spLocks noChangeShapeType="1"/>
          </p:cNvSpPr>
          <p:nvPr/>
        </p:nvSpPr>
        <p:spPr bwMode="auto">
          <a:xfrm>
            <a:off x="1371600" y="1143000"/>
            <a:ext cx="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7" name="Line 21"/>
          <p:cNvSpPr>
            <a:spLocks noChangeShapeType="1"/>
          </p:cNvSpPr>
          <p:nvPr/>
        </p:nvSpPr>
        <p:spPr bwMode="auto">
          <a:xfrm>
            <a:off x="1752600" y="1143000"/>
            <a:ext cx="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2057400" y="12192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79" name="Line 23"/>
          <p:cNvSpPr>
            <a:spLocks noChangeShapeType="1"/>
          </p:cNvSpPr>
          <p:nvPr/>
        </p:nvSpPr>
        <p:spPr bwMode="auto">
          <a:xfrm>
            <a:off x="2514600" y="1143000"/>
            <a:ext cx="76200" cy="571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0" name="Line 24"/>
          <p:cNvSpPr>
            <a:spLocks noChangeShapeType="1"/>
          </p:cNvSpPr>
          <p:nvPr/>
        </p:nvSpPr>
        <p:spPr bwMode="auto">
          <a:xfrm>
            <a:off x="2895600" y="1143000"/>
            <a:ext cx="76200" cy="441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1" name="Line 25"/>
          <p:cNvSpPr>
            <a:spLocks noChangeShapeType="1"/>
          </p:cNvSpPr>
          <p:nvPr/>
        </p:nvSpPr>
        <p:spPr bwMode="auto">
          <a:xfrm>
            <a:off x="914400" y="11430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2" name="Line 26"/>
          <p:cNvSpPr>
            <a:spLocks noChangeShapeType="1"/>
          </p:cNvSpPr>
          <p:nvPr/>
        </p:nvSpPr>
        <p:spPr bwMode="auto">
          <a:xfrm>
            <a:off x="0" y="19812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3" name="Line 27"/>
          <p:cNvSpPr>
            <a:spLocks noChangeShapeType="1"/>
          </p:cNvSpPr>
          <p:nvPr/>
        </p:nvSpPr>
        <p:spPr bwMode="auto">
          <a:xfrm>
            <a:off x="152400" y="1752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4" name="Line 28"/>
          <p:cNvSpPr>
            <a:spLocks noChangeShapeType="1"/>
          </p:cNvSpPr>
          <p:nvPr/>
        </p:nvSpPr>
        <p:spPr bwMode="auto">
          <a:xfrm>
            <a:off x="0" y="2286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5" name="Line 29"/>
          <p:cNvSpPr>
            <a:spLocks noChangeShapeType="1"/>
          </p:cNvSpPr>
          <p:nvPr/>
        </p:nvSpPr>
        <p:spPr bwMode="auto">
          <a:xfrm>
            <a:off x="0" y="2590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6" name="Line 30"/>
          <p:cNvSpPr>
            <a:spLocks noChangeShapeType="1"/>
          </p:cNvSpPr>
          <p:nvPr/>
        </p:nvSpPr>
        <p:spPr bwMode="auto">
          <a:xfrm>
            <a:off x="0" y="2895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7" name="Line 31"/>
          <p:cNvSpPr>
            <a:spLocks noChangeShapeType="1"/>
          </p:cNvSpPr>
          <p:nvPr/>
        </p:nvSpPr>
        <p:spPr bwMode="auto">
          <a:xfrm>
            <a:off x="0" y="32004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8" name="Line 32"/>
          <p:cNvSpPr>
            <a:spLocks noChangeShapeType="1"/>
          </p:cNvSpPr>
          <p:nvPr/>
        </p:nvSpPr>
        <p:spPr bwMode="auto">
          <a:xfrm>
            <a:off x="0" y="35052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89" name="Line 33"/>
          <p:cNvSpPr>
            <a:spLocks noChangeShapeType="1"/>
          </p:cNvSpPr>
          <p:nvPr/>
        </p:nvSpPr>
        <p:spPr bwMode="auto">
          <a:xfrm>
            <a:off x="0" y="38100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0" name="Line 34"/>
          <p:cNvSpPr>
            <a:spLocks noChangeShapeType="1"/>
          </p:cNvSpPr>
          <p:nvPr/>
        </p:nvSpPr>
        <p:spPr bwMode="auto">
          <a:xfrm>
            <a:off x="152400" y="4114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1" name="Line 35"/>
          <p:cNvSpPr>
            <a:spLocks noChangeShapeType="1"/>
          </p:cNvSpPr>
          <p:nvPr/>
        </p:nvSpPr>
        <p:spPr bwMode="auto">
          <a:xfrm>
            <a:off x="152400" y="4419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2" name="Line 36"/>
          <p:cNvSpPr>
            <a:spLocks noChangeShapeType="1"/>
          </p:cNvSpPr>
          <p:nvPr/>
        </p:nvSpPr>
        <p:spPr bwMode="auto">
          <a:xfrm>
            <a:off x="152400" y="4800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3" name="Line 37"/>
          <p:cNvSpPr>
            <a:spLocks noChangeShapeType="1"/>
          </p:cNvSpPr>
          <p:nvPr/>
        </p:nvSpPr>
        <p:spPr bwMode="auto">
          <a:xfrm>
            <a:off x="0" y="5181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4" name="Line 38"/>
          <p:cNvSpPr>
            <a:spLocks noChangeShapeType="1"/>
          </p:cNvSpPr>
          <p:nvPr/>
        </p:nvSpPr>
        <p:spPr bwMode="auto">
          <a:xfrm>
            <a:off x="152400" y="55626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5" name="Line 39"/>
          <p:cNvSpPr>
            <a:spLocks noChangeShapeType="1"/>
          </p:cNvSpPr>
          <p:nvPr/>
        </p:nvSpPr>
        <p:spPr bwMode="auto">
          <a:xfrm>
            <a:off x="0" y="1447800"/>
            <a:ext cx="8839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496" name="Oval 40"/>
          <p:cNvSpPr>
            <a:spLocks noChangeArrowheads="1"/>
          </p:cNvSpPr>
          <p:nvPr/>
        </p:nvSpPr>
        <p:spPr bwMode="auto">
          <a:xfrm>
            <a:off x="1676400" y="1600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1"/>
          <p:cNvSpPr>
            <a:spLocks noChangeArrowheads="1"/>
          </p:cNvSpPr>
          <p:nvPr/>
        </p:nvSpPr>
        <p:spPr bwMode="auto">
          <a:xfrm>
            <a:off x="8610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2"/>
          <p:cNvSpPr>
            <a:spLocks noChangeArrowheads="1"/>
          </p:cNvSpPr>
          <p:nvPr/>
        </p:nvSpPr>
        <p:spPr bwMode="auto">
          <a:xfrm>
            <a:off x="7848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3"/>
          <p:cNvSpPr>
            <a:spLocks noChangeArrowheads="1"/>
          </p:cNvSpPr>
          <p:nvPr/>
        </p:nvSpPr>
        <p:spPr bwMode="auto">
          <a:xfrm>
            <a:off x="7086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4"/>
          <p:cNvSpPr>
            <a:spLocks noChangeArrowheads="1"/>
          </p:cNvSpPr>
          <p:nvPr/>
        </p:nvSpPr>
        <p:spPr bwMode="auto">
          <a:xfrm>
            <a:off x="61722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Oval 45"/>
          <p:cNvSpPr>
            <a:spLocks noChangeArrowheads="1"/>
          </p:cNvSpPr>
          <p:nvPr/>
        </p:nvSpPr>
        <p:spPr bwMode="auto">
          <a:xfrm>
            <a:off x="53340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6"/>
          <p:cNvSpPr>
            <a:spLocks noChangeArrowheads="1"/>
          </p:cNvSpPr>
          <p:nvPr/>
        </p:nvSpPr>
        <p:spPr bwMode="auto">
          <a:xfrm>
            <a:off x="4419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7"/>
          <p:cNvSpPr>
            <a:spLocks noChangeArrowheads="1"/>
          </p:cNvSpPr>
          <p:nvPr/>
        </p:nvSpPr>
        <p:spPr bwMode="auto">
          <a:xfrm>
            <a:off x="3657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8"/>
          <p:cNvSpPr>
            <a:spLocks noChangeArrowheads="1"/>
          </p:cNvSpPr>
          <p:nvPr/>
        </p:nvSpPr>
        <p:spPr bwMode="auto">
          <a:xfrm>
            <a:off x="28956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9"/>
          <p:cNvSpPr>
            <a:spLocks noChangeArrowheads="1"/>
          </p:cNvSpPr>
          <p:nvPr/>
        </p:nvSpPr>
        <p:spPr bwMode="auto">
          <a:xfrm>
            <a:off x="20574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50"/>
          <p:cNvSpPr>
            <a:spLocks noChangeArrowheads="1"/>
          </p:cNvSpPr>
          <p:nvPr/>
        </p:nvSpPr>
        <p:spPr bwMode="auto">
          <a:xfrm>
            <a:off x="4572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Oval 51"/>
          <p:cNvSpPr>
            <a:spLocks noChangeArrowheads="1"/>
          </p:cNvSpPr>
          <p:nvPr/>
        </p:nvSpPr>
        <p:spPr bwMode="auto">
          <a:xfrm>
            <a:off x="1295400" y="4724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2"/>
          <p:cNvSpPr>
            <a:spLocks noChangeArrowheads="1"/>
          </p:cNvSpPr>
          <p:nvPr/>
        </p:nvSpPr>
        <p:spPr bwMode="auto">
          <a:xfrm>
            <a:off x="8991600" y="5410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Oval 53"/>
          <p:cNvSpPr>
            <a:spLocks noChangeArrowheads="1"/>
          </p:cNvSpPr>
          <p:nvPr/>
        </p:nvSpPr>
        <p:spPr bwMode="auto">
          <a:xfrm>
            <a:off x="82296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0" name="Oval 54"/>
          <p:cNvSpPr>
            <a:spLocks noChangeArrowheads="1"/>
          </p:cNvSpPr>
          <p:nvPr/>
        </p:nvSpPr>
        <p:spPr bwMode="auto">
          <a:xfrm>
            <a:off x="74676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1" name="Oval 55"/>
          <p:cNvSpPr>
            <a:spLocks noChangeArrowheads="1"/>
          </p:cNvSpPr>
          <p:nvPr/>
        </p:nvSpPr>
        <p:spPr bwMode="auto">
          <a:xfrm>
            <a:off x="66294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2" name="Oval 56"/>
          <p:cNvSpPr>
            <a:spLocks noChangeArrowheads="1"/>
          </p:cNvSpPr>
          <p:nvPr/>
        </p:nvSpPr>
        <p:spPr bwMode="auto">
          <a:xfrm>
            <a:off x="57150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3" name="Oval 57"/>
          <p:cNvSpPr>
            <a:spLocks noChangeArrowheads="1"/>
          </p:cNvSpPr>
          <p:nvPr/>
        </p:nvSpPr>
        <p:spPr bwMode="auto">
          <a:xfrm>
            <a:off x="4876800" y="54102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4" name="Oval 58"/>
          <p:cNvSpPr>
            <a:spLocks noChangeArrowheads="1"/>
          </p:cNvSpPr>
          <p:nvPr/>
        </p:nvSpPr>
        <p:spPr bwMode="auto">
          <a:xfrm>
            <a:off x="40386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5" name="Oval 59"/>
          <p:cNvSpPr>
            <a:spLocks noChangeArrowheads="1"/>
          </p:cNvSpPr>
          <p:nvPr/>
        </p:nvSpPr>
        <p:spPr bwMode="auto">
          <a:xfrm>
            <a:off x="32004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6" name="Oval 60"/>
          <p:cNvSpPr>
            <a:spLocks noChangeArrowheads="1"/>
          </p:cNvSpPr>
          <p:nvPr/>
        </p:nvSpPr>
        <p:spPr bwMode="auto">
          <a:xfrm>
            <a:off x="25146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7" name="Oval 61"/>
          <p:cNvSpPr>
            <a:spLocks noChangeArrowheads="1"/>
          </p:cNvSpPr>
          <p:nvPr/>
        </p:nvSpPr>
        <p:spPr bwMode="auto">
          <a:xfrm>
            <a:off x="16764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8" name="Oval 62"/>
          <p:cNvSpPr>
            <a:spLocks noChangeArrowheads="1"/>
          </p:cNvSpPr>
          <p:nvPr/>
        </p:nvSpPr>
        <p:spPr bwMode="auto">
          <a:xfrm>
            <a:off x="9144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19" name="Oval 63"/>
          <p:cNvSpPr>
            <a:spLocks noChangeArrowheads="1"/>
          </p:cNvSpPr>
          <p:nvPr/>
        </p:nvSpPr>
        <p:spPr bwMode="auto">
          <a:xfrm>
            <a:off x="152400" y="548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0" name="Oval 64"/>
          <p:cNvSpPr>
            <a:spLocks noChangeArrowheads="1"/>
          </p:cNvSpPr>
          <p:nvPr/>
        </p:nvSpPr>
        <p:spPr bwMode="auto">
          <a:xfrm>
            <a:off x="60960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1" name="Oval 65"/>
          <p:cNvSpPr>
            <a:spLocks noChangeArrowheads="1"/>
          </p:cNvSpPr>
          <p:nvPr/>
        </p:nvSpPr>
        <p:spPr bwMode="auto">
          <a:xfrm>
            <a:off x="51816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2" name="Oval 66"/>
          <p:cNvSpPr>
            <a:spLocks noChangeArrowheads="1"/>
          </p:cNvSpPr>
          <p:nvPr/>
        </p:nvSpPr>
        <p:spPr bwMode="auto">
          <a:xfrm>
            <a:off x="44196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3" name="Oval 67"/>
          <p:cNvSpPr>
            <a:spLocks noChangeArrowheads="1"/>
          </p:cNvSpPr>
          <p:nvPr/>
        </p:nvSpPr>
        <p:spPr bwMode="auto">
          <a:xfrm>
            <a:off x="36576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4" name="Oval 68"/>
          <p:cNvSpPr>
            <a:spLocks noChangeArrowheads="1"/>
          </p:cNvSpPr>
          <p:nvPr/>
        </p:nvSpPr>
        <p:spPr bwMode="auto">
          <a:xfrm>
            <a:off x="28194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5" name="Oval 69"/>
          <p:cNvSpPr>
            <a:spLocks noChangeArrowheads="1"/>
          </p:cNvSpPr>
          <p:nvPr/>
        </p:nvSpPr>
        <p:spPr bwMode="auto">
          <a:xfrm>
            <a:off x="20574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6" name="Oval 70"/>
          <p:cNvSpPr>
            <a:spLocks noChangeArrowheads="1"/>
          </p:cNvSpPr>
          <p:nvPr/>
        </p:nvSpPr>
        <p:spPr bwMode="auto">
          <a:xfrm>
            <a:off x="12954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7" name="Oval 71"/>
          <p:cNvSpPr>
            <a:spLocks noChangeArrowheads="1"/>
          </p:cNvSpPr>
          <p:nvPr/>
        </p:nvSpPr>
        <p:spPr bwMode="auto">
          <a:xfrm>
            <a:off x="4572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8" name="Oval 72"/>
          <p:cNvSpPr>
            <a:spLocks noChangeArrowheads="1"/>
          </p:cNvSpPr>
          <p:nvPr/>
        </p:nvSpPr>
        <p:spPr bwMode="auto">
          <a:xfrm>
            <a:off x="0" y="3962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29" name="Oval 73"/>
          <p:cNvSpPr>
            <a:spLocks noChangeArrowheads="1"/>
          </p:cNvSpPr>
          <p:nvPr/>
        </p:nvSpPr>
        <p:spPr bwMode="auto">
          <a:xfrm>
            <a:off x="9144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0" name="Oval 74"/>
          <p:cNvSpPr>
            <a:spLocks noChangeArrowheads="1"/>
          </p:cNvSpPr>
          <p:nvPr/>
        </p:nvSpPr>
        <p:spPr bwMode="auto">
          <a:xfrm>
            <a:off x="16764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1" name="Oval 75"/>
          <p:cNvSpPr>
            <a:spLocks noChangeArrowheads="1"/>
          </p:cNvSpPr>
          <p:nvPr/>
        </p:nvSpPr>
        <p:spPr bwMode="auto">
          <a:xfrm>
            <a:off x="24384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2" name="Oval 76"/>
          <p:cNvSpPr>
            <a:spLocks noChangeArrowheads="1"/>
          </p:cNvSpPr>
          <p:nvPr/>
        </p:nvSpPr>
        <p:spPr bwMode="auto">
          <a:xfrm>
            <a:off x="32766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3" name="Oval 77"/>
          <p:cNvSpPr>
            <a:spLocks noChangeArrowheads="1"/>
          </p:cNvSpPr>
          <p:nvPr/>
        </p:nvSpPr>
        <p:spPr bwMode="auto">
          <a:xfrm>
            <a:off x="3962400" y="3962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4" name="Oval 78"/>
          <p:cNvSpPr>
            <a:spLocks noChangeArrowheads="1"/>
          </p:cNvSpPr>
          <p:nvPr/>
        </p:nvSpPr>
        <p:spPr bwMode="auto">
          <a:xfrm>
            <a:off x="48006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5" name="Oval 79"/>
          <p:cNvSpPr>
            <a:spLocks noChangeArrowheads="1"/>
          </p:cNvSpPr>
          <p:nvPr/>
        </p:nvSpPr>
        <p:spPr bwMode="auto">
          <a:xfrm>
            <a:off x="57150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6" name="Oval 80"/>
          <p:cNvSpPr>
            <a:spLocks noChangeArrowheads="1"/>
          </p:cNvSpPr>
          <p:nvPr/>
        </p:nvSpPr>
        <p:spPr bwMode="auto">
          <a:xfrm>
            <a:off x="66294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7" name="Oval 81"/>
          <p:cNvSpPr>
            <a:spLocks noChangeArrowheads="1"/>
          </p:cNvSpPr>
          <p:nvPr/>
        </p:nvSpPr>
        <p:spPr bwMode="auto">
          <a:xfrm>
            <a:off x="73914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8" name="Oval 82"/>
          <p:cNvSpPr>
            <a:spLocks noChangeArrowheads="1"/>
          </p:cNvSpPr>
          <p:nvPr/>
        </p:nvSpPr>
        <p:spPr bwMode="auto">
          <a:xfrm>
            <a:off x="82296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39" name="Oval 83"/>
          <p:cNvSpPr>
            <a:spLocks noChangeArrowheads="1"/>
          </p:cNvSpPr>
          <p:nvPr/>
        </p:nvSpPr>
        <p:spPr bwMode="auto">
          <a:xfrm>
            <a:off x="8991600" y="4038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0" name="Oval 84"/>
          <p:cNvSpPr>
            <a:spLocks noChangeArrowheads="1"/>
          </p:cNvSpPr>
          <p:nvPr/>
        </p:nvSpPr>
        <p:spPr bwMode="auto">
          <a:xfrm>
            <a:off x="73914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1" name="Oval 85"/>
          <p:cNvSpPr>
            <a:spLocks noChangeArrowheads="1"/>
          </p:cNvSpPr>
          <p:nvPr/>
        </p:nvSpPr>
        <p:spPr bwMode="auto">
          <a:xfrm>
            <a:off x="65532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2" name="Oval 86"/>
          <p:cNvSpPr>
            <a:spLocks noChangeArrowheads="1"/>
          </p:cNvSpPr>
          <p:nvPr/>
        </p:nvSpPr>
        <p:spPr bwMode="auto">
          <a:xfrm>
            <a:off x="56388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3" name="Oval 87"/>
          <p:cNvSpPr>
            <a:spLocks noChangeArrowheads="1"/>
          </p:cNvSpPr>
          <p:nvPr/>
        </p:nvSpPr>
        <p:spPr bwMode="auto">
          <a:xfrm>
            <a:off x="48006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4" name="Oval 88"/>
          <p:cNvSpPr>
            <a:spLocks noChangeArrowheads="1"/>
          </p:cNvSpPr>
          <p:nvPr/>
        </p:nvSpPr>
        <p:spPr bwMode="auto">
          <a:xfrm>
            <a:off x="39624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5" name="Oval 89"/>
          <p:cNvSpPr>
            <a:spLocks noChangeArrowheads="1"/>
          </p:cNvSpPr>
          <p:nvPr/>
        </p:nvSpPr>
        <p:spPr bwMode="auto">
          <a:xfrm>
            <a:off x="32004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6" name="Oval 90"/>
          <p:cNvSpPr>
            <a:spLocks noChangeArrowheads="1"/>
          </p:cNvSpPr>
          <p:nvPr/>
        </p:nvSpPr>
        <p:spPr bwMode="auto">
          <a:xfrm>
            <a:off x="25146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7" name="Oval 91"/>
          <p:cNvSpPr>
            <a:spLocks noChangeArrowheads="1"/>
          </p:cNvSpPr>
          <p:nvPr/>
        </p:nvSpPr>
        <p:spPr bwMode="auto">
          <a:xfrm>
            <a:off x="16764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8" name="Oval 92"/>
          <p:cNvSpPr>
            <a:spLocks noChangeArrowheads="1"/>
          </p:cNvSpPr>
          <p:nvPr/>
        </p:nvSpPr>
        <p:spPr bwMode="auto">
          <a:xfrm>
            <a:off x="8382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49" name="Oval 93"/>
          <p:cNvSpPr>
            <a:spLocks noChangeArrowheads="1"/>
          </p:cNvSpPr>
          <p:nvPr/>
        </p:nvSpPr>
        <p:spPr bwMode="auto">
          <a:xfrm>
            <a:off x="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0" name="Oval 94"/>
          <p:cNvSpPr>
            <a:spLocks noChangeArrowheads="1"/>
          </p:cNvSpPr>
          <p:nvPr/>
        </p:nvSpPr>
        <p:spPr bwMode="auto">
          <a:xfrm>
            <a:off x="86106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1" name="Oval 95"/>
          <p:cNvSpPr>
            <a:spLocks noChangeArrowheads="1"/>
          </p:cNvSpPr>
          <p:nvPr/>
        </p:nvSpPr>
        <p:spPr bwMode="auto">
          <a:xfrm>
            <a:off x="7848600" y="3429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2" name="Oval 96"/>
          <p:cNvSpPr>
            <a:spLocks noChangeArrowheads="1"/>
          </p:cNvSpPr>
          <p:nvPr/>
        </p:nvSpPr>
        <p:spPr bwMode="auto">
          <a:xfrm>
            <a:off x="7086600" y="3352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3" name="Oval 97"/>
          <p:cNvSpPr>
            <a:spLocks noChangeArrowheads="1"/>
          </p:cNvSpPr>
          <p:nvPr/>
        </p:nvSpPr>
        <p:spPr bwMode="auto">
          <a:xfrm>
            <a:off x="8382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4" name="Oval 98"/>
          <p:cNvSpPr>
            <a:spLocks noChangeArrowheads="1"/>
          </p:cNvSpPr>
          <p:nvPr/>
        </p:nvSpPr>
        <p:spPr bwMode="auto">
          <a:xfrm>
            <a:off x="8534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5" name="Oval 99"/>
          <p:cNvSpPr>
            <a:spLocks noChangeArrowheads="1"/>
          </p:cNvSpPr>
          <p:nvPr/>
        </p:nvSpPr>
        <p:spPr bwMode="auto">
          <a:xfrm>
            <a:off x="7848600" y="21336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6" name="Oval 100"/>
          <p:cNvSpPr>
            <a:spLocks noChangeArrowheads="1"/>
          </p:cNvSpPr>
          <p:nvPr/>
        </p:nvSpPr>
        <p:spPr bwMode="auto">
          <a:xfrm>
            <a:off x="70866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7" name="Oval 101"/>
          <p:cNvSpPr>
            <a:spLocks noChangeArrowheads="1"/>
          </p:cNvSpPr>
          <p:nvPr/>
        </p:nvSpPr>
        <p:spPr bwMode="auto">
          <a:xfrm>
            <a:off x="60960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8" name="Oval 102"/>
          <p:cNvSpPr>
            <a:spLocks noChangeArrowheads="1"/>
          </p:cNvSpPr>
          <p:nvPr/>
        </p:nvSpPr>
        <p:spPr bwMode="auto">
          <a:xfrm>
            <a:off x="5257800" y="22860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59" name="Oval 103"/>
          <p:cNvSpPr>
            <a:spLocks noChangeArrowheads="1"/>
          </p:cNvSpPr>
          <p:nvPr/>
        </p:nvSpPr>
        <p:spPr bwMode="auto">
          <a:xfrm>
            <a:off x="4343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0" name="Oval 104"/>
          <p:cNvSpPr>
            <a:spLocks noChangeArrowheads="1"/>
          </p:cNvSpPr>
          <p:nvPr/>
        </p:nvSpPr>
        <p:spPr bwMode="auto">
          <a:xfrm>
            <a:off x="3581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1" name="Oval 105"/>
          <p:cNvSpPr>
            <a:spLocks noChangeArrowheads="1"/>
          </p:cNvSpPr>
          <p:nvPr/>
        </p:nvSpPr>
        <p:spPr bwMode="auto">
          <a:xfrm>
            <a:off x="2819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2" name="Oval 106"/>
          <p:cNvSpPr>
            <a:spLocks noChangeArrowheads="1"/>
          </p:cNvSpPr>
          <p:nvPr/>
        </p:nvSpPr>
        <p:spPr bwMode="auto">
          <a:xfrm>
            <a:off x="2057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3" name="Oval 107"/>
          <p:cNvSpPr>
            <a:spLocks noChangeArrowheads="1"/>
          </p:cNvSpPr>
          <p:nvPr/>
        </p:nvSpPr>
        <p:spPr bwMode="auto">
          <a:xfrm>
            <a:off x="4572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4" name="Oval 108"/>
          <p:cNvSpPr>
            <a:spLocks noChangeArrowheads="1"/>
          </p:cNvSpPr>
          <p:nvPr/>
        </p:nvSpPr>
        <p:spPr bwMode="auto">
          <a:xfrm>
            <a:off x="89916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5" name="Oval 109"/>
          <p:cNvSpPr>
            <a:spLocks noChangeArrowheads="1"/>
          </p:cNvSpPr>
          <p:nvPr/>
        </p:nvSpPr>
        <p:spPr bwMode="auto">
          <a:xfrm>
            <a:off x="8229600" y="2819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6" name="Oval 110"/>
          <p:cNvSpPr>
            <a:spLocks noChangeArrowheads="1"/>
          </p:cNvSpPr>
          <p:nvPr/>
        </p:nvSpPr>
        <p:spPr bwMode="auto">
          <a:xfrm>
            <a:off x="48768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7" name="Oval 111"/>
          <p:cNvSpPr>
            <a:spLocks noChangeArrowheads="1"/>
          </p:cNvSpPr>
          <p:nvPr/>
        </p:nvSpPr>
        <p:spPr bwMode="auto">
          <a:xfrm>
            <a:off x="39624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8" name="Oval 112"/>
          <p:cNvSpPr>
            <a:spLocks noChangeArrowheads="1"/>
          </p:cNvSpPr>
          <p:nvPr/>
        </p:nvSpPr>
        <p:spPr bwMode="auto">
          <a:xfrm>
            <a:off x="32004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69" name="Oval 113"/>
          <p:cNvSpPr>
            <a:spLocks noChangeArrowheads="1"/>
          </p:cNvSpPr>
          <p:nvPr/>
        </p:nvSpPr>
        <p:spPr bwMode="auto">
          <a:xfrm>
            <a:off x="25146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0" name="Oval 114"/>
          <p:cNvSpPr>
            <a:spLocks noChangeArrowheads="1"/>
          </p:cNvSpPr>
          <p:nvPr/>
        </p:nvSpPr>
        <p:spPr bwMode="auto">
          <a:xfrm>
            <a:off x="73914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1" name="Oval 115"/>
          <p:cNvSpPr>
            <a:spLocks noChangeArrowheads="1"/>
          </p:cNvSpPr>
          <p:nvPr/>
        </p:nvSpPr>
        <p:spPr bwMode="auto">
          <a:xfrm>
            <a:off x="66294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2" name="Oval 116"/>
          <p:cNvSpPr>
            <a:spLocks noChangeArrowheads="1"/>
          </p:cNvSpPr>
          <p:nvPr/>
        </p:nvSpPr>
        <p:spPr bwMode="auto">
          <a:xfrm>
            <a:off x="56388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3" name="Oval 117"/>
          <p:cNvSpPr>
            <a:spLocks noChangeArrowheads="1"/>
          </p:cNvSpPr>
          <p:nvPr/>
        </p:nvSpPr>
        <p:spPr bwMode="auto">
          <a:xfrm>
            <a:off x="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4" name="Oval 118"/>
          <p:cNvSpPr>
            <a:spLocks noChangeArrowheads="1"/>
          </p:cNvSpPr>
          <p:nvPr/>
        </p:nvSpPr>
        <p:spPr bwMode="auto">
          <a:xfrm>
            <a:off x="89916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5" name="Oval 119"/>
          <p:cNvSpPr>
            <a:spLocks noChangeArrowheads="1"/>
          </p:cNvSpPr>
          <p:nvPr/>
        </p:nvSpPr>
        <p:spPr bwMode="auto">
          <a:xfrm>
            <a:off x="8153400" y="16764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6" name="Oval 120"/>
          <p:cNvSpPr>
            <a:spLocks noChangeArrowheads="1"/>
          </p:cNvSpPr>
          <p:nvPr/>
        </p:nvSpPr>
        <p:spPr bwMode="auto">
          <a:xfrm>
            <a:off x="60960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7" name="Oval 121"/>
          <p:cNvSpPr>
            <a:spLocks noChangeArrowheads="1"/>
          </p:cNvSpPr>
          <p:nvPr/>
        </p:nvSpPr>
        <p:spPr bwMode="auto">
          <a:xfrm>
            <a:off x="13716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8" name="Oval 122"/>
          <p:cNvSpPr>
            <a:spLocks noChangeArrowheads="1"/>
          </p:cNvSpPr>
          <p:nvPr/>
        </p:nvSpPr>
        <p:spPr bwMode="auto">
          <a:xfrm>
            <a:off x="1524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79" name="Oval 123"/>
          <p:cNvSpPr>
            <a:spLocks noChangeArrowheads="1"/>
          </p:cNvSpPr>
          <p:nvPr/>
        </p:nvSpPr>
        <p:spPr bwMode="auto">
          <a:xfrm>
            <a:off x="70104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0" name="Oval 124"/>
          <p:cNvSpPr>
            <a:spLocks noChangeArrowheads="1"/>
          </p:cNvSpPr>
          <p:nvPr/>
        </p:nvSpPr>
        <p:spPr bwMode="auto">
          <a:xfrm>
            <a:off x="77724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1" name="Oval 125"/>
          <p:cNvSpPr>
            <a:spLocks noChangeArrowheads="1"/>
          </p:cNvSpPr>
          <p:nvPr/>
        </p:nvSpPr>
        <p:spPr bwMode="auto">
          <a:xfrm>
            <a:off x="85344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2" name="Oval 126"/>
          <p:cNvSpPr>
            <a:spLocks noChangeArrowheads="1"/>
          </p:cNvSpPr>
          <p:nvPr/>
        </p:nvSpPr>
        <p:spPr bwMode="auto">
          <a:xfrm>
            <a:off x="52578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3" name="Oval 127"/>
          <p:cNvSpPr>
            <a:spLocks noChangeArrowheads="1"/>
          </p:cNvSpPr>
          <p:nvPr/>
        </p:nvSpPr>
        <p:spPr bwMode="auto">
          <a:xfrm>
            <a:off x="44196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4" name="Oval 128"/>
          <p:cNvSpPr>
            <a:spLocks noChangeArrowheads="1"/>
          </p:cNvSpPr>
          <p:nvPr/>
        </p:nvSpPr>
        <p:spPr bwMode="auto">
          <a:xfrm>
            <a:off x="36576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5" name="Oval 129"/>
          <p:cNvSpPr>
            <a:spLocks noChangeArrowheads="1"/>
          </p:cNvSpPr>
          <p:nvPr/>
        </p:nvSpPr>
        <p:spPr bwMode="auto">
          <a:xfrm>
            <a:off x="28194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586" name="Oval 130"/>
          <p:cNvSpPr>
            <a:spLocks noChangeArrowheads="1"/>
          </p:cNvSpPr>
          <p:nvPr/>
        </p:nvSpPr>
        <p:spPr bwMode="auto">
          <a:xfrm>
            <a:off x="2133600" y="1066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15" name="Text Box 131"/>
          <p:cNvSpPr txBox="1">
            <a:spLocks noChangeArrowheads="1"/>
          </p:cNvSpPr>
          <p:nvPr/>
        </p:nvSpPr>
        <p:spPr bwMode="auto">
          <a:xfrm>
            <a:off x="469900" y="5791200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p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16" name="Text Box 132"/>
          <p:cNvSpPr txBox="1">
            <a:spLocks noChangeArrowheads="1"/>
          </p:cNvSpPr>
          <p:nvPr/>
        </p:nvSpPr>
        <p:spPr bwMode="auto">
          <a:xfrm>
            <a:off x="5143500" y="5848350"/>
            <a:ext cx="99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x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17" name="Text Box 133"/>
          <p:cNvSpPr txBox="1">
            <a:spLocks noChangeArrowheads="1"/>
          </p:cNvSpPr>
          <p:nvPr/>
        </p:nvSpPr>
        <p:spPr bwMode="auto">
          <a:xfrm>
            <a:off x="6591300" y="5876925"/>
            <a:ext cx="5334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g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18" name="Text Box 134"/>
          <p:cNvSpPr txBox="1">
            <a:spLocks noChangeArrowheads="1"/>
          </p:cNvSpPr>
          <p:nvPr/>
        </p:nvSpPr>
        <p:spPr bwMode="auto">
          <a:xfrm>
            <a:off x="8077200" y="5919788"/>
            <a:ext cx="53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p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19" name="Text Box 135"/>
          <p:cNvSpPr txBox="1">
            <a:spLocks noChangeArrowheads="1"/>
          </p:cNvSpPr>
          <p:nvPr/>
        </p:nvSpPr>
        <p:spPr bwMode="auto">
          <a:xfrm>
            <a:off x="1790700" y="5797550"/>
            <a:ext cx="5334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s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20" name="Text Box 136"/>
          <p:cNvSpPr txBox="1">
            <a:spLocks noChangeArrowheads="1"/>
          </p:cNvSpPr>
          <p:nvPr/>
        </p:nvSpPr>
        <p:spPr bwMode="auto">
          <a:xfrm>
            <a:off x="4073525" y="5913438"/>
            <a:ext cx="6858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q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67721" name="AutoShape 137"/>
          <p:cNvSpPr>
            <a:spLocks noChangeArrowheads="1"/>
          </p:cNvSpPr>
          <p:nvPr/>
        </p:nvSpPr>
        <p:spPr bwMode="auto">
          <a:xfrm>
            <a:off x="4572000" y="914400"/>
            <a:ext cx="685800" cy="609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7722" name="Text Box 138"/>
          <p:cNvSpPr txBox="1">
            <a:spLocks noChangeArrowheads="1"/>
          </p:cNvSpPr>
          <p:nvPr/>
        </p:nvSpPr>
        <p:spPr bwMode="auto">
          <a:xfrm>
            <a:off x="2971800" y="5919788"/>
            <a:ext cx="5334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4800" b="1" dirty="0" smtClean="0">
                <a:solidFill>
                  <a:srgbClr val="FF0000"/>
                </a:solidFill>
                <a:latin typeface=".VnAvant" pitchFamily="34" charset="0"/>
                <a:cs typeface="Arial" charset="0"/>
              </a:rPr>
              <a:t>y</a:t>
            </a:r>
            <a:endParaRPr lang="en-US" sz="4800" b="1" dirty="0">
              <a:solidFill>
                <a:srgbClr val="FF0000"/>
              </a:solidFill>
              <a:latin typeface=".VnAvant" pitchFamily="34" charset="0"/>
              <a:cs typeface="Arial" charset="0"/>
            </a:endParaRPr>
          </a:p>
        </p:txBody>
      </p:sp>
      <p:sp>
        <p:nvSpPr>
          <p:cNvPr id="19595" name="Oval 139"/>
          <p:cNvSpPr>
            <a:spLocks noChangeArrowheads="1"/>
          </p:cNvSpPr>
          <p:nvPr/>
        </p:nvSpPr>
        <p:spPr bwMode="auto">
          <a:xfrm>
            <a:off x="1295400" y="2209800"/>
            <a:ext cx="152400" cy="152400"/>
          </a:xfrm>
          <a:prstGeom prst="ellipse">
            <a:avLst/>
          </a:prstGeom>
          <a:solidFill>
            <a:srgbClr val="0000CC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75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677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85" decel="100000"/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0" dur="385" decel="100000"/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1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2" dur="385" fill="hold"/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3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4" dur="385" fill="hold"/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5" dur="615" accel="100000" fill="hold">
                                          <p:stCondLst>
                                            <p:cond delay="385"/>
                                          </p:stCondLst>
                                        </p:cTn>
                                        <p:tgtEl>
                                          <p:spTgt spid="677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677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8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77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77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7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4" dur="1000"/>
                                        <p:tgtEl>
                                          <p:spTgt spid="677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9" dur="2000"/>
                                        <p:tgtEl>
                                          <p:spTgt spid="677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358 -0.10695 C -0.08906 -0.10764 -0.13472 -0.10787 -0.18021 -0.10903 C -0.1849 -0.10926 -0.19444 -0.11111 -0.19444 -0.11088 C -0.1908 -0.09676 -0.19115 -0.08056 -0.19601 -0.06667 C -0.21927 -0.06667 -0.24253 -0.06667 -0.2658 -0.06667 C -0.26979 -0.06158 -0.27083 -0.05602 -0.27378 -0.04977 C -0.27378 -0.04931 -0.27517 -0.03403 -0.27691 -0.03102 C -0.27917 -0.02709 -0.2849 -0.02037 -0.2849 -0.02014 C -0.28611 -0.00672 -0.28872 0.02824 -0.30399 0.02824 C -0.30087 0.02893 -0.2974 0.0287 -0.29444 0.03032 C -0.28924 0.03287 -0.28889 0.04653 -0.28802 0.05162 C -0.28299 0.08148 -0.28333 0.07129 -0.28333 0.11296 C -0.29288 0.1162 -0.3059 0.11898 -0.3151 0.12569 C -0.32552 0.1331 -0.32587 0.13518 -0.33733 0.13842 C -0.34201 0.14259 -0.34757 0.1456 -0.35156 0.15092 C -0.35469 0.15509 -0.35955 0.16296 -0.36424 0.16574 C -0.37378 0.17129 -0.3809 0.17245 -0.39132 0.17407 C -0.39653 0.17639 -0.39601 0.17407 -0.39601 0.17824 C -0.38559 0.18055 -0.38559 0.18032 -0.38021 0.19097 C -0.37726 0.20555 -0.37812 0.2206 -0.37535 0.23541 C -0.37639 0.24861 -0.38125 0.27453 -0.3691 0.27986 C -0.36545 0.28449 -0.36493 0.28866 -0.36267 0.29467 C -0.39549 0.29537 -0.4283 0.2956 -0.46111 0.29676 C -0.4691 0.29699 -0.4776 0.29838 -0.4849 0.30324 C -0.49219 0.3081 -0.49601 0.31458 -0.50243 0.32014 C -0.50035 0.34236 -0.49913 0.35116 -0.49913 0.375 C -0.4901 0.41134 -0.49444 0.45162 -0.49757 0.48912 C -0.49757 0.49768 -0.5375 0.71991 -0.4849 0.67315 C -0.48038 0.66389 -0.47361 0.66065 -0.46736 0.65393 C -0.46597 0.65231 -0.46319 0.65208 -0.46267 0.64977 C -0.46146 0.64375 -0.46267 0.63703 -0.46267 0.63078 " pathEditMode="relative" rAng="0" ptsTypes="ffffffffffffffffffffffffffffffA">
                                      <p:cBhvr>
                                        <p:cTn id="63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7" y="411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17 -0.05556 C 0.01181 -0.05417 0.025 -0.05209 0.04028 -0.04931 C 0.04809 -0.04607 0.0559 -0.04445 0.06406 -0.04283 C 0.06892 -0.03866 0.07153 -0.03403 0.07517 -0.02824 C 0.07639 -0.02616 0.07847 -0.02199 0.07847 -0.02176 C 0.07639 -0.01644 0.07465 -0.01042 0.07205 -0.00509 C 0.06997 -0.00093 0.06563 0.00764 0.06563 0.00787 C 0.06285 0.02291 0.05625 0.03449 0.04826 0.04583 C 0.04774 0.04861 0.04774 0.05162 0.0467 0.05416 C 0.04601 0.05602 0.0441 0.05648 0.0434 0.05833 C 0.03628 0.07708 0.0434 0.0669 0.03872 0.07315 C 0.06215 0.06296 0.08177 0.07014 0.10538 0.07315 C 0.11198 0.07546 0.11806 0.07824 0.12448 0.08171 C 0.13351 0.09398 0.12882 0.09074 0.13715 0.09444 C 0.14896 0.11018 0.14479 0.1037 0.15625 0.11342 C 0.16476 0.13125 0.16389 0.14097 0.18316 0.14097 C 0.18177 0.15532 0.18038 0.17847 0.17049 0.18727 C 0.16858 0.1912 0.1658 0.19398 0.16406 0.19791 C 0.16319 0.19977 0.16337 0.20231 0.1625 0.20416 C 0.15729 0.21666 0.15191 0.22546 0.14028 0.22546 C 0.14705 0.23125 0.15191 0.23495 0.15781 0.24236 C 0.16111 0.25555 0.16875 0.2669 0.17517 0.27824 C 0.1776 0.28842 0.17674 0.31643 0.18958 0.31643 C 0.1816 0.32153 0.17587 0.32453 0.16892 0.33125 C 0.15521 0.34444 0.14635 0.35926 0.12917 0.36296 C 0.12292 0.36574 0.1158 0.36921 0.11007 0.37338 C 0.10139 0.37986 0.09583 0.39028 0.08628 0.39444 C 0.08056 0.40648 0.07222 0.40532 0.0625 0.40717 C 0.06094 0.40787 0.0592 0.4081 0.05781 0.40926 C 0.05191 0.41389 0.05677 0.41342 0.05295 0.41342 C 0.05556 0.45717 0.06632 0.51157 0.04826 0.54907 C 0.04392 0.57222 0.05 0.54375 0.0434 0.56389 C 0.04028 0.57291 0.04149 0.58217 0.03715 0.59097 C 0.03854 0.60856 0.04063 0.62662 0.0434 0.64398 C 0.04427 0.6493 0.04826 0.65208 0.04826 0.65671 L 0.07205 0.63981 " pathEditMode="relative" rAng="0" ptsTypes="ffffffffffffffffffffffffffffffffffAA">
                                      <p:cBhvr>
                                        <p:cTn id="67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7" y="35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07778 C 0.07813 -0.06158 0.13993 -0.07361 0.19253 -0.07361 C 0.19688 -0.06829 0.20174 -0.06019 0.20694 -0.05672 C 0.21997 -0.04815 0.24045 -0.04908 0.25295 -0.04815 C 0.2566 -0.04653 0.26059 -0.0463 0.26406 -0.04398 C 0.26632 -0.04236 0.26806 -0.03959 0.27031 -0.03773 C 0.27882 -0.03125 0.27274 -0.03866 0.27674 -0.03334 C 0.27378 -0.02153 0.26927 -0.01273 0.26563 -0.00185 C 0.26424 0.00231 0.2625 0.01088 0.2625 0.01111 C 0.26198 0.01643 0.26198 0.02222 0.26076 0.02778 C 0.2599 0.03217 0.25139 0.05092 0.25139 0.05532 C 0.25295 0.05254 0.25365 0.04838 0.25608 0.04676 C 0.25747 0.04583 0.2592 0.04791 0.26076 0.04884 C 0.27049 0.0544 0.26441 0.05254 0.27517 0.05949 C 0.28802 0.06805 0.30139 0.07616 0.31476 0.08287 C 0.32465 0.08796 0.33125 0.09838 0.34184 0.10185 C 0.34774 0.10717 0.35208 0.10833 0.3592 0.11018 C 0.36372 0.1162 0.36528 0.11967 0.37031 0.125 C 0.37483 0.12986 0.3717 0.1294 0.37517 0.1294 C 0.37622 0.13356 0.37882 0.13773 0.3783 0.14213 C 0.3776 0.14699 0.37188 0.15463 0.37188 0.15486 C 0.36771 0.17754 0.37396 0.14977 0.36563 0.16921 C 0.36024 0.18194 0.36719 0.17361 0.3625 0.18426 C 0.35677 0.19653 0.34757 0.20717 0.33698 0.21157 C 0.33524 0.21898 0.33663 0.21643 0.33385 0.22014 C 0.33681 0.22268 0.34045 0.22384 0.3434 0.22616 C 0.34531 0.22801 0.34635 0.23102 0.34809 0.23264 C 0.35486 0.24051 0.36337 0.24491 0.37188 0.24768 C 0.37795 0.25278 0.3842 0.25787 0.39097 0.26041 C 0.39583 0.27014 0.40156 0.28194 0.41007 0.28565 C 0.41476 0.29537 0.41788 0.29861 0.42274 0.30694 C 0.42396 0.30903 0.42431 0.3118 0.42587 0.31319 C 0.42865 0.31551 0.43542 0.31736 0.43542 0.31759 C 0.42691 0.32153 0.42205 0.32963 0.41476 0.33657 C 0.40712 0.34398 0.40417 0.34514 0.39896 0.35347 C 0.39462 0.36065 0.39531 0.36504 0.38941 0.37037 C 0.37847 0.39213 0.3625 0.41458 0.34184 0.41458 C 0.33108 0.43171 0.33299 0.42523 0.33854 0.44421 C 0.34149 0.47291 0.34774 0.50602 0.34809 0.53518 C 0.34861 0.57592 0.34809 0.61643 0.34809 0.65741 " pathEditMode="relative" rAng="0" ptsTypes="fffffffffffffffffffffffffffffffffffffffA">
                                      <p:cBhvr>
                                        <p:cTn id="71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3" y="368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83 -0.1 C -0.03368 -0.09167 -0.04809 -0.08565 -0.06215 -0.0831 C -0.08385 -0.07361 -0.06319 -0.08403 -0.07639 -0.07477 C -0.08125 -0.07153 -0.08698 -0.0706 -0.09219 -0.06829 C -0.0967 -0.06273 -0.09549 -0.06621 -0.09549 -0.05764 C -0.09965 -0.04931 -0.09774 -0.0463 -0.10503 -0.04283 C -0.10781 -0.03218 -0.11372 -0.02199 -0.12083 -0.01574 C -0.12639 -0.00417 -0.12882 0.01088 -0.12882 0.02453 C -0.11823 0.02801 -0.11024 0.03703 -0.10017 0.04143 C -0.09913 0.04282 -0.09826 0.04467 -0.09705 0.04583 C -0.09566 0.04699 -0.09323 0.04583 -0.09219 0.04791 C -0.08437 0.0625 -0.0875 0.09907 -0.0875 0.10926 C -0.09687 0.11528 -0.10451 0.12291 -0.11441 0.12824 C -0.12135 0.13703 -0.11337 0.12847 -0.12726 0.13472 C -0.13403 0.13773 -0.14167 0.14583 -0.14948 0.1493 C -0.15729 0.15972 -0.15069 0.1537 -0.16372 0.15741 C -0.16701 0.15903 -0.17326 0.16203 -0.17326 0.16227 C -0.17847 0.17245 -0.18437 0.17616 -0.19219 0.1831 C -0.19531 0.20278 -0.19358 0.19977 -0.20972 0.19977 C -0.20382 0.20162 -0.19774 0.20139 -0.19219 0.20416 C -0.1908 0.20486 -0.19045 0.20764 -0.18906 0.20856 C -0.18351 0.21203 -0.17726 0.21319 -0.1717 0.2169 C -0.15781 0.22592 -0.17517 0.2169 -0.16215 0.22315 C -0.15156 0.23703 -0.1408 0.24977 -0.13038 0.26319 C -0.12917 0.26504 -0.12708 0.26435 -0.12552 0.26551 C -0.12344 0.26666 -0.12135 0.26828 -0.11927 0.26991 C -0.10781 0.27893 -0.11267 0.2743 -0.1066 0.28264 C -0.10556 0.28403 -0.10469 0.28588 -0.1033 0.2868 C -0.10035 0.28866 -0.09392 0.29097 -0.09392 0.29097 C -0.1059 0.29328 -0.11788 0.30347 -0.12726 0.31435 C -0.13108 0.31875 -0.14149 0.33171 -0.14618 0.33333 C -0.15243 0.33541 -0.15885 0.33472 -0.16528 0.33541 C -0.16632 0.3375 -0.16701 0.34004 -0.1684 0.3419 C -0.16979 0.34375 -0.17205 0.34398 -0.17326 0.34606 C -0.17431 0.34768 -0.17396 0.35046 -0.17483 0.35231 C -0.17708 0.35741 -0.18108 0.36296 -0.18437 0.36713 C -0.18663 0.37592 -0.19201 0.37916 -0.19705 0.38611 C -0.19757 0.38819 -0.19861 0.39166 -0.19861 0.39213 C -0.20174 0.39328 -0.20729 0.39166 -0.20816 0.39629 C -0.21302 0.41852 -0.21042 0.43703 -0.20816 0.45787 C -0.20747 0.49676 -0.20851 0.53403 -0.2033 0.57153 C -0.20521 0.5787 -0.20642 0.58565 -0.20816 0.59328 C -0.20625 0.66088 -0.22083 0.65 -0.18281 0.65 " pathEditMode="relative" rAng="0" ptsTypes="ffffffffffffffffffffffffffffffffffffffffffA">
                                      <p:cBhvr>
                                        <p:cTn id="75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0" y="38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0" presetClass="path" presetSubtype="0" accel="50000" decel="5000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917 -0.13334 C 0.03507 -0.12986 0.04045 -0.12477 0.0467 -0.12269 C 0.06979 -0.11505 0.05035 -0.125 0.06736 -0.11852 C 0.07483 -0.11574 0.08247 -0.11181 0.08958 -0.10787 C 0.09618 -0.10417 0.10208 -0.09908 0.10851 -0.09514 C 0.11163 -0.09329 0.11806 -0.09097 0.11806 -0.09074 C 0.12344 -0.08334 0.13299 -0.07986 0.14028 -0.07616 C 0.14896 -0.05834 0.17726 -0.06134 0.18958 -0.06134 C 0.18438 -0.05903 0.17899 -0.05648 0.17361 -0.05486 C 0.16632 -0.05278 0.15833 -0.05255 0.15139 -0.04861 C 0.14427 -0.04468 0.13802 -0.03889 0.13073 -0.03588 C 0.12604 -0.03172 0.1217 -0.02986 0.11649 -0.02732 C 0.10885 -0.01759 0.10104 -0.0125 0.09271 -0.0044 C 0.08247 0.00532 0.09358 0.00023 0.0816 0.00416 C 0.07309 0.01157 0.06892 0.01088 0.05781 0.0125 C 0.04479 0.01805 0.06111 0.01111 0.04826 0.0169 C 0.0467 0.01759 0.0434 0.01898 0.0434 0.01921 C 0.05972 0.02245 0.07622 0.02453 0.09271 0.02731 C 0.09635 0.02893 0.10035 0.02963 0.10382 0.03171 C 0.10556 0.03264 0.10694 0.03472 0.10851 0.03588 C 0.11059 0.0375 0.11267 0.03889 0.11493 0.04004 C 0.11806 0.04166 0.12448 0.04421 0.12448 0.04444 C 0.12969 0.04907 0.13472 0.04907 0.14028 0.05278 C 0.1526 0.06088 0.13819 0.05393 0.14983 0.05903 C 0.15816 0.0706 0.16979 0.075 0.18003 0.08241 C 0.1901 0.08981 0.20052 0.09699 0.21007 0.10578 C 0.21163 0.10717 0.2349 0.11828 0.23872 0.1206 C 0.24549 0.12453 0.25069 0.13264 0.25781 0.13541 C 0.26094 0.13657 0.2783 0.13935 0.28003 0.13958 C 0.29306 0.14537 0.28628 0.14375 0.30069 0.14375 C 0.28576 0.14768 0.27153 0.15046 0.25625 0.15231 C 0.24427 0.15764 0.23125 0.16065 0.21962 0.16713 C 0.21372 0.17037 0.20816 0.17453 0.20226 0.17754 C 0.19097 0.18333 0.20069 0.17569 0.18785 0.18379 C 0.17292 0.19375 0.18611 0.1875 0.17517 0.19213 C 0.16892 0.20092 0.17569 0.19282 0.16563 0.19861 C 0.16389 0.19953 0.16267 0.20162 0.16094 0.20278 C 0.15955 0.2037 0.15781 0.20416 0.15625 0.20486 C 0.14531 0.21481 0.13681 0.2287 0.12604 0.23889 C 0.125 0.24097 0.12448 0.24352 0.12292 0.24514 C 0.12153 0.24653 0.11962 0.24629 0.11806 0.24722 C 0.11285 0.25069 0.11094 0.25532 0.10538 0.25787 C 0.10052 0.26412 0.0974 0.2706 0.09271 0.27685 C 0.09826 0.28842 0.09288 0.28009 0.10538 0.2875 C 0.11441 0.29282 0.12361 0.29815 0.13229 0.3044 C 0.13681 0.30764 0.14115 0.31111 0.14514 0.31504 C 0.14722 0.31713 0.14913 0.31967 0.15139 0.32129 C 0.15642 0.325 0.16302 0.32616 0.16736 0.33194 C 0.17361 0.34028 0.17726 0.34861 0.18472 0.35509 C 0.19045 0.3669 0.18472 0.35717 0.19583 0.36782 C 0.21181 0.38287 0.21667 0.39282 0.23715 0.39722 C 0.24236 0.39953 0.24028 0.3993 0.2434 0.3993 C 0.24531 0.42639 0.24913 0.45278 0.25139 0.47986 C 0.25087 0.52338 0.27066 0.61041 0.24028 0.65324 C 0.21597 0.65069 0.21806 0.66088 0.21806 0.64259 " pathEditMode="relative" rAng="0" ptsTypes="ffffffffffffffffffffffffffffffffffffffffffffffffffffffA">
                                      <p:cBhvr>
                                        <p:cTn id="79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39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 nodeType="clickPar">
                      <p:stCondLst>
                        <p:cond delay="indefinite"/>
                      </p:stCondLst>
                      <p:childTnLst>
                        <p:par>
                          <p:cTn id="8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2" presetID="0" presetClass="path" presetSubtype="0" accel="50000" decel="50000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476 -0.11111 C -0.01944 -0.10695 -0.02431 -0.09954 -0.02917 -0.0963 C -0.03264 -0.09398 -0.03663 -0.09352 -0.04028 -0.0919 C -0.05069 -0.08148 -0.04462 -0.0882 -0.05764 -0.07084 C -0.05903 -0.06898 -0.06094 -0.06829 -0.0625 -0.06667 C -0.06372 -0.06551 -0.06458 -0.06366 -0.06562 -0.06227 C -0.0684 -0.05093 -0.07326 -0.0463 -0.07986 -0.03912 C -0.0849 -0.03357 -0.08802 -0.02616 -0.09253 -0.02014 C -0.09479 -0.01713 -0.09757 -0.01366 -0.10052 -0.01181 C -0.10365 -0.00996 -0.11007 -0.00764 -0.11007 -0.00741 C -0.11406 -0.00185 -0.11771 -0.00047 -0.12274 0.00301 C -0.12448 0.00416 -0.12743 0.00717 -0.12743 0.00741 C -0.10903 0.00879 -0.0934 0.01342 -0.07517 0.01574 C -0.06007 0.02222 -0.04479 0.02847 -0.02917 0.03264 C -0.02344 0.03981 -0.01753 0.04421 -0.01007 0.04745 C 0.00122 0.05879 0.01736 0.0618 0.03125 0.06435 C 0.03385 0.06713 0.03628 0.0706 0.03924 0.07291 C 0.04115 0.0743 0.04358 0.07361 0.04549 0.075 C 0.0474 0.07639 0.04844 0.07963 0.05035 0.08125 C 0.05347 0.08379 0.0592 0.08611 0.06302 0.08773 C 0.06875 0.09282 0.07396 0.09514 0.08038 0.09838 C 0.08472 0.10046 0.08837 0.10463 0.09306 0.10463 C 0.0658 0.11065 0.09983 0.1037 0.0375 0.10879 C 0.03142 0.10926 0.02257 0.11481 0.01701 0.11736 C 0.01007 0.12037 0.0033 0.12291 -0.00365 0.12569 C -0.00712 0.12708 -0.00972 0.13102 -0.01319 0.13217 C -0.0184 0.13379 -0.02378 0.13356 -0.02917 0.13426 C -0.03594 0.13727 -0.04288 0.1375 -0.04965 0.14051 C -0.05712 0.14722 -0.06684 0.14745 -0.07361 0.15532 C -0.08003 0.16273 -0.08663 0.17245 -0.09253 0.18055 C -0.0941 0.18264 -0.1125 0.18264 -0.12118 0.18264 C -0.11319 0.18611 -0.10451 0.18935 -0.0974 0.19537 C -0.09514 0.19722 -0.09358 0.20092 -0.09097 0.20185 C -0.08542 0.20393 -0.07934 0.20324 -0.07361 0.20393 C -0.04549 0.2162 -0.01562 0.2243 0.01372 0.22916 C 0.02118 0.23264 0.02847 0.23449 0.03594 0.23773 C 0.04201 0.24537 0.05 0.24653 0.05816 0.24838 C 0.06753 0.2544 0.07535 0.26319 0.08524 0.26736 C 0.09028 0.27199 0.08802 0.27153 0.09149 0.27153 C 0.08351 0.27361 0.07569 0.27592 0.06771 0.27801 C 0.06441 0.27893 0.06146 0.28194 0.05816 0.28217 C 0.04253 0.28356 0.02708 0.28403 0.01215 0.29074 C 0.00052 0.29583 -0.01337 0.29815 -0.02431 0.30555 C -0.03281 0.31134 -0.04201 0.31759 -0.05139 0.32037 C -0.05295 0.32176 -0.05434 0.32338 -0.05608 0.32453 C -0.05747 0.32546 -0.05937 0.32546 -0.06076 0.32662 C -0.06267 0.32824 -0.06372 0.33125 -0.06562 0.33287 C -0.07049 0.33727 -0.07795 0.33773 -0.08299 0.34143 C -0.09896 0.35301 -0.08611 0.34791 -0.09896 0.35208 C -0.10538 0.35787 -0.11146 0.36088 -0.11806 0.3669 C -0.11962 0.36828 -0.12083 0.37037 -0.12274 0.37083 C -0.12483 0.37153 -0.12917 0.37291 -0.12917 0.37315 C -0.12431 0.37569 -0.11944 0.37824 -0.11476 0.38148 C -0.11302 0.38264 -0.11198 0.38518 -0.11007 0.38565 C -0.09392 0.38958 -0.07569 0.38981 -0.0592 0.3919 C -0.05312 0.39629 -0.04861 0.40023 -0.04184 0.40254 C -0.03559 0.41041 -0.02448 0.4118 -0.01632 0.41528 C -0.01319 0.41666 -0.00694 0.41944 -0.00694 0.41967 C -0.00538 0.42083 -0.00382 0.42268 -0.00208 0.42384 C -0.00017 0.425 0.00417 0.42592 0.00417 0.42616 C 0.00313 0.4287 0.00191 0.43125 0.00104 0.43426 C 0.00035 0.43703 0.00035 0.44004 -0.00052 0.44282 C -0.00365 0.45278 -0.00295 0.4456 -0.00694 0.45347 C -0.00816 0.45602 -0.00885 0.45903 -0.01007 0.4618 C -0.01198 0.4662 -0.01632 0.47453 -0.01632 0.47477 C -0.02066 0.5118 -0.01632 0.46828 -0.01632 0.54444 C -0.01632 0.55741 -0.00365 0.61991 -0.02587 0.63102 C -0.03212 0.63889 -0.03733 0.63796 -0.04653 0.63935 C -0.04809 0.6331 -0.04965 0.63102 -0.05295 0.62662 " pathEditMode="relative" rAng="0" ptsTypes="ffffffffffffffffffffffffffffffffffffffffffffffffffffffffffffffffffffA">
                                      <p:cBhvr>
                                        <p:cTn id="83" dur="3000" fill="hold"/>
                                        <p:tgtEl>
                                          <p:spTgt spid="677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75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 builtIn="1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87" grpId="0"/>
      <p:bldP spid="67717" grpId="0"/>
      <p:bldP spid="67718" grpId="0"/>
      <p:bldP spid="67721" grpId="0" animBg="1"/>
      <p:bldP spid="67721" grpId="1" animBg="1"/>
      <p:bldP spid="67721" grpId="2" animBg="1"/>
      <p:bldP spid="67721" grpId="3" animBg="1"/>
      <p:bldP spid="67721" grpId="4" animBg="1"/>
      <p:bldP spid="67721" grpId="5" animBg="1"/>
      <p:bldP spid="6772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8400"/>
            <a:ext cx="8229600" cy="1143000"/>
          </a:xfrm>
        </p:spPr>
        <p:txBody>
          <a:bodyPr>
            <a:noAutofit/>
          </a:bodyPr>
          <a:lstStyle/>
          <a:p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Trò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4: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9600" dirty="0" err="1" smtClean="0">
                <a:latin typeface="Times New Roman" pitchFamily="18" charset="0"/>
                <a:cs typeface="Times New Roman" pitchFamily="18" charset="0"/>
              </a:rPr>
              <a:t>thiếu</a:t>
            </a:r>
            <a:endParaRPr lang="en-US" sz="9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hoa li ti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423974">
            <a:off x="8079888" y="59294"/>
            <a:ext cx="112395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511774">
            <a:off x="1324583" y="-1103445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654839">
            <a:off x="6958860" y="-819506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15240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6934200" y="51816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1" descr="hoa li ti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4267200"/>
            <a:ext cx="76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dmin\Desktop\xoi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4190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914400" y="4191000"/>
            <a:ext cx="5410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latin typeface=".VnAvant" pitchFamily="34" charset="0"/>
              </a:rPr>
              <a:t>   </a:t>
            </a:r>
            <a:r>
              <a:rPr lang="en-US" sz="6000" b="1" dirty="0" err="1" smtClean="0">
                <a:solidFill>
                  <a:srgbClr val="0070C0"/>
                </a:solidFill>
                <a:latin typeface=".VnAvant" pitchFamily="34" charset="0"/>
              </a:rPr>
              <a:t>m©m</a:t>
            </a:r>
            <a:r>
              <a:rPr lang="en-US" sz="6000" dirty="0" smtClean="0">
                <a:solidFill>
                  <a:srgbClr val="0070C0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.VnAvant" pitchFamily="34" charset="0"/>
              </a:rPr>
              <a:t>x«i</a:t>
            </a:r>
            <a:endParaRPr lang="en-US" sz="60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19200" y="4953000"/>
            <a:ext cx="5105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.VnAvant" pitchFamily="34" charset="0"/>
              </a:rPr>
              <a:t> </a:t>
            </a:r>
            <a:r>
              <a:rPr lang="en-US" sz="6000" b="1" dirty="0" err="1" smtClean="0">
                <a:solidFill>
                  <a:srgbClr val="0070C0"/>
                </a:solidFill>
                <a:latin typeface=".VnAvant" pitchFamily="34" charset="0"/>
              </a:rPr>
              <a:t>m©m</a:t>
            </a:r>
            <a:r>
              <a:rPr lang="en-US" sz="6000" b="1" dirty="0" smtClean="0">
                <a:solidFill>
                  <a:srgbClr val="0070C0"/>
                </a:solidFill>
                <a:latin typeface=".VnAvant" pitchFamily="34" charset="0"/>
              </a:rPr>
              <a:t> …«</a:t>
            </a:r>
            <a:r>
              <a:rPr lang="en-US" sz="6000" b="1" dirty="0" err="1" smtClean="0">
                <a:solidFill>
                  <a:srgbClr val="0070C0"/>
                </a:solidFill>
                <a:latin typeface=".VnAvant" pitchFamily="34" charset="0"/>
              </a:rPr>
              <a:t>i</a:t>
            </a:r>
            <a:endParaRPr lang="en-US" sz="60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4114800"/>
            <a:ext cx="838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l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772400" y="57150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.VnAvant" pitchFamily="34" charset="0"/>
              </a:rPr>
              <a:t>x</a:t>
            </a:r>
            <a:endParaRPr lang="en-US" sz="6000" b="1" dirty="0">
              <a:solidFill>
                <a:srgbClr val="FF000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25532E-6 C -0.02969 -0.00139 -0.05816 -0.00416 -0.08768 -0.00809 C -0.13073 -0.00671 -0.17274 -0.00393 -0.21545 4.25532E-6 C -0.26806 0.01804 -0.3349 0.00278 -0.38004 0.00208 C -0.38993 0.00069 -0.39844 4.25532E-6 -0.40764 -0.00416 C -0.40868 -0.00624 -0.40938 -0.00856 -0.41077 -0.01018 C -0.41215 -0.01203 -0.41441 -0.01226 -0.41545 -0.01434 C -0.41719 -0.01804 -0.41736 -0.02243 -0.4184 -0.0266 C -0.41893 -0.02868 -0.41997 -0.03284 -0.41997 -0.03284 C -0.42049 -0.05204 -0.42066 -0.071 -0.42153 -0.09019 C -0.4217 -0.09574 -0.4224 -0.1013 -0.42309 -0.10661 C -0.42344 -0.1087 -0.42465 -0.11263 -0.42465 -0.11263 " pathEditMode="relative" ptsTypes="fffffffffffA">
                                      <p:cBhvr>
                                        <p:cTn id="6" dur="2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:\Users\Admin\Desktop\dongsong-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3999" cy="419099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2400" y="4191000"/>
            <a:ext cx="731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dßng</a:t>
            </a:r>
            <a:r>
              <a:rPr lang="en-US" sz="6000" b="1" dirty="0" smtClean="0">
                <a:latin typeface=".VnAvant" pitchFamily="34" charset="0"/>
              </a:rPr>
              <a:t> </a:t>
            </a:r>
            <a:r>
              <a:rPr lang="en-US" sz="6000" b="1" dirty="0" err="1" smtClean="0">
                <a:latin typeface=".VnAvant" pitchFamily="34" charset="0"/>
              </a:rPr>
              <a:t>s«ng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562600"/>
            <a:ext cx="4572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 smtClean="0">
                <a:latin typeface=".VnAvant" pitchFamily="34" charset="0"/>
              </a:rPr>
              <a:t>dßng</a:t>
            </a:r>
            <a:r>
              <a:rPr lang="en-US" sz="6000" b="1" dirty="0" smtClean="0">
                <a:latin typeface=".VnAvant" pitchFamily="34" charset="0"/>
              </a:rPr>
              <a:t> …«</a:t>
            </a:r>
            <a:r>
              <a:rPr lang="en-US" sz="6000" b="1" dirty="0" err="1" smtClean="0">
                <a:latin typeface=".VnAvant" pitchFamily="34" charset="0"/>
              </a:rPr>
              <a:t>ng</a:t>
            </a:r>
            <a:endParaRPr lang="en-US" sz="6000" b="1" dirty="0"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48600" y="4191000"/>
            <a:ext cx="685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.VnAvant" pitchFamily="34" charset="0"/>
              </a:rPr>
              <a:t>m</a:t>
            </a:r>
            <a:endParaRPr lang="en-US" sz="6000" b="1" dirty="0">
              <a:solidFill>
                <a:srgbClr val="0070C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001000" y="5486400"/>
            <a:ext cx="609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rgbClr val="0070C0"/>
                </a:solidFill>
                <a:latin typeface=".VnAvant" pitchFamily="34" charset="0"/>
              </a:rPr>
              <a:t>s</a:t>
            </a:r>
            <a:endParaRPr lang="en-US" sz="6000" b="1" dirty="0">
              <a:solidFill>
                <a:srgbClr val="0070C0"/>
              </a:solidFill>
              <a:latin typeface=".VnAvan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86 0.0148 C -3.33333E-6 0.00531 -0.00295 0.00185 -0.0059 -0.00972 C -0.00625 -0.01111 -0.0151 -0.01827 -0.01666 -0.01989 C -0.03125 -0.03354 -0.04618 -0.04441 -0.06128 -0.0569 C -0.06545 -0.06037 -0.06961 -0.06337 -0.07361 -0.06707 C -0.07934 -0.07262 -0.07916 -0.0784 -0.08593 -0.08141 C -0.0908 -0.08789 -0.09479 -0.09274 -0.10139 -0.09575 C -0.11163 -0.105 -0.11302 -0.10754 -0.12448 -0.11009 C -0.13975 -0.11726 -0.15399 -0.11726 -0.17048 -0.11841 C -0.19357 -0.11772 -0.21666 -0.11772 -0.23975 -0.11633 C -0.25468 -0.11541 -0.27812 -0.10246 -0.29357 -0.09783 C -0.31319 -0.09182 -0.33368 -0.09251 -0.35364 -0.09159 C -0.42673 -0.06938 -0.59288 -0.08372 -0.61215 -0.08349 C -0.625 -0.0562 -0.59826 -0.02845 -0.59826 -0.00162 " pathEditMode="relative" rAng="0" ptsTypes="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5" y="-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161</Words>
  <Application>Microsoft Office PowerPoint</Application>
  <PresentationFormat>On-screen Show (4:3)</PresentationFormat>
  <Paragraphs>60</Paragraphs>
  <Slides>14</Slides>
  <Notes>1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        Trò chơi 1: Bé tinh mắt</vt:lpstr>
      <vt:lpstr>Slide 3</vt:lpstr>
      <vt:lpstr>Trò chơi 2: Ai nhanh hơn</vt:lpstr>
      <vt:lpstr>Trò chơi 3: Thả dích dắc</vt:lpstr>
      <vt:lpstr>Slide 6</vt:lpstr>
      <vt:lpstr>Trò chơi 4: Tìm từ còn thiếu</vt:lpstr>
      <vt:lpstr>Slide 8</vt:lpstr>
      <vt:lpstr>Slide 9</vt:lpstr>
      <vt:lpstr>Slide 10</vt:lpstr>
      <vt:lpstr>Slide 11</vt:lpstr>
      <vt:lpstr>Slide 12</vt:lpstr>
      <vt:lpstr>Slide 13</vt:lpstr>
      <vt:lpstr>Trò chơi 5:Thi xem đội nào nhanh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12</cp:revision>
  <dcterms:created xsi:type="dcterms:W3CDTF">2021-01-12T07:58:58Z</dcterms:created>
  <dcterms:modified xsi:type="dcterms:W3CDTF">2021-04-20T05:14:51Z</dcterms:modified>
</cp:coreProperties>
</file>